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59" r:id="rId4"/>
    <p:sldId id="310" r:id="rId5"/>
    <p:sldId id="312" r:id="rId6"/>
    <p:sldId id="314" r:id="rId7"/>
    <p:sldId id="313" r:id="rId8"/>
    <p:sldId id="311" r:id="rId9"/>
    <p:sldId id="320" r:id="rId10"/>
    <p:sldId id="324" r:id="rId11"/>
    <p:sldId id="321" r:id="rId12"/>
    <p:sldId id="325" r:id="rId13"/>
    <p:sldId id="322" r:id="rId14"/>
    <p:sldId id="315" r:id="rId15"/>
    <p:sldId id="317" r:id="rId16"/>
    <p:sldId id="316" r:id="rId17"/>
    <p:sldId id="318"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A4853"/>
    <a:srgbClr val="FFC819"/>
    <a:srgbClr val="D7B328"/>
    <a:srgbClr val="7B8189"/>
    <a:srgbClr val="93989E"/>
    <a:srgbClr val="828B92"/>
    <a:srgbClr val="9AA1A7"/>
    <a:srgbClr val="00596D"/>
    <a:srgbClr val="D7B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BA95C-678F-457E-BF49-68F53EE4B648}" v="227" dt="2020-05-27T01:11:59.720"/>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79" d="100"/>
          <a:sy n="79" d="100"/>
        </p:scale>
        <p:origin x="72"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iah Folsom-Kovarik" userId="19ce380f-0a58-48ed-901a-e95ddf3a928b" providerId="ADAL" clId="{ADABA95C-678F-457E-BF49-68F53EE4B648}"/>
    <pc:docChg chg="undo custSel addSld delSld modSld sldOrd modMainMaster">
      <pc:chgData name="Jeremiah Folsom-Kovarik" userId="19ce380f-0a58-48ed-901a-e95ddf3a928b" providerId="ADAL" clId="{ADABA95C-678F-457E-BF49-68F53EE4B648}" dt="2020-05-27T01:14:43.859" v="9263" actId="20577"/>
      <pc:docMkLst>
        <pc:docMk/>
      </pc:docMkLst>
      <pc:sldChg chg="modSp">
        <pc:chgData name="Jeremiah Folsom-Kovarik" userId="19ce380f-0a58-48ed-901a-e95ddf3a928b" providerId="ADAL" clId="{ADABA95C-678F-457E-BF49-68F53EE4B648}" dt="2020-05-26T16:56:16.733" v="6969" actId="20577"/>
        <pc:sldMkLst>
          <pc:docMk/>
          <pc:sldMk cId="2777462652" sldId="256"/>
        </pc:sldMkLst>
        <pc:spChg chg="mod">
          <ac:chgData name="Jeremiah Folsom-Kovarik" userId="19ce380f-0a58-48ed-901a-e95ddf3a928b" providerId="ADAL" clId="{ADABA95C-678F-457E-BF49-68F53EE4B648}" dt="2020-05-21T13:18:32.662" v="3" actId="6549"/>
          <ac:spMkLst>
            <pc:docMk/>
            <pc:sldMk cId="2777462652" sldId="256"/>
            <ac:spMk id="2" creationId="{8A76BB16-D631-4706-A229-D6E5F8208800}"/>
          </ac:spMkLst>
        </pc:spChg>
        <pc:spChg chg="mod">
          <ac:chgData name="Jeremiah Folsom-Kovarik" userId="19ce380f-0a58-48ed-901a-e95ddf3a928b" providerId="ADAL" clId="{ADABA95C-678F-457E-BF49-68F53EE4B648}" dt="2020-05-26T16:56:16.733" v="6969" actId="20577"/>
          <ac:spMkLst>
            <pc:docMk/>
            <pc:sldMk cId="2777462652" sldId="256"/>
            <ac:spMk id="3" creationId="{606E4D97-57B6-4903-8D72-5DFD7C6B490F}"/>
          </ac:spMkLst>
        </pc:spChg>
      </pc:sldChg>
      <pc:sldChg chg="addSp delSp modSp add">
        <pc:chgData name="Jeremiah Folsom-Kovarik" userId="19ce380f-0a58-48ed-901a-e95ddf3a928b" providerId="ADAL" clId="{ADABA95C-678F-457E-BF49-68F53EE4B648}" dt="2020-05-21T19:39:54.230" v="1761" actId="20577"/>
        <pc:sldMkLst>
          <pc:docMk/>
          <pc:sldMk cId="1669591502" sldId="257"/>
        </pc:sldMkLst>
        <pc:spChg chg="mod">
          <ac:chgData name="Jeremiah Folsom-Kovarik" userId="19ce380f-0a58-48ed-901a-e95ddf3a928b" providerId="ADAL" clId="{ADABA95C-678F-457E-BF49-68F53EE4B648}" dt="2020-05-21T18:30:53.941" v="63" actId="20577"/>
          <ac:spMkLst>
            <pc:docMk/>
            <pc:sldMk cId="1669591502" sldId="257"/>
            <ac:spMk id="2" creationId="{A8E5D835-B9E5-4F30-8445-1ED812BF4549}"/>
          </ac:spMkLst>
        </pc:spChg>
        <pc:spChg chg="del">
          <ac:chgData name="Jeremiah Folsom-Kovarik" userId="19ce380f-0a58-48ed-901a-e95ddf3a928b" providerId="ADAL" clId="{ADABA95C-678F-457E-BF49-68F53EE4B648}" dt="2020-05-21T18:41:05.940" v="95"/>
          <ac:spMkLst>
            <pc:docMk/>
            <pc:sldMk cId="1669591502" sldId="257"/>
            <ac:spMk id="3" creationId="{65C98CBD-0D78-46DD-8945-2001514A77F4}"/>
          </ac:spMkLst>
        </pc:spChg>
        <pc:spChg chg="add del mod">
          <ac:chgData name="Jeremiah Folsom-Kovarik" userId="19ce380f-0a58-48ed-901a-e95ddf3a928b" providerId="ADAL" clId="{ADABA95C-678F-457E-BF49-68F53EE4B648}" dt="2020-05-21T18:39:04.658" v="76" actId="767"/>
          <ac:spMkLst>
            <pc:docMk/>
            <pc:sldMk cId="1669591502" sldId="257"/>
            <ac:spMk id="7" creationId="{EB8FDBB2-FB4B-4AAB-B973-E51B0BC0801E}"/>
          </ac:spMkLst>
        </pc:spChg>
        <pc:spChg chg="add mod">
          <ac:chgData name="Jeremiah Folsom-Kovarik" userId="19ce380f-0a58-48ed-901a-e95ddf3a928b" providerId="ADAL" clId="{ADABA95C-678F-457E-BF49-68F53EE4B648}" dt="2020-05-21T19:33:24.442" v="1553" actId="20577"/>
          <ac:spMkLst>
            <pc:docMk/>
            <pc:sldMk cId="1669591502" sldId="257"/>
            <ac:spMk id="8" creationId="{650BFA09-D7CC-4130-AECE-94E73723474C}"/>
          </ac:spMkLst>
        </pc:spChg>
        <pc:spChg chg="add mod">
          <ac:chgData name="Jeremiah Folsom-Kovarik" userId="19ce380f-0a58-48ed-901a-e95ddf3a928b" providerId="ADAL" clId="{ADABA95C-678F-457E-BF49-68F53EE4B648}" dt="2020-05-21T19:39:54.230" v="1761" actId="20577"/>
          <ac:spMkLst>
            <pc:docMk/>
            <pc:sldMk cId="1669591502" sldId="257"/>
            <ac:spMk id="9" creationId="{B5641C1F-88D9-470D-BA72-996162918EFA}"/>
          </ac:spMkLst>
        </pc:spChg>
        <pc:spChg chg="add mod">
          <ac:chgData name="Jeremiah Folsom-Kovarik" userId="19ce380f-0a58-48ed-901a-e95ddf3a928b" providerId="ADAL" clId="{ADABA95C-678F-457E-BF49-68F53EE4B648}" dt="2020-05-21T19:34:50.447" v="1609" actId="20577"/>
          <ac:spMkLst>
            <pc:docMk/>
            <pc:sldMk cId="1669591502" sldId="257"/>
            <ac:spMk id="10" creationId="{01002938-DC6B-4CAE-AFF9-869CA1131393}"/>
          </ac:spMkLst>
        </pc:spChg>
        <pc:spChg chg="add mod">
          <ac:chgData name="Jeremiah Folsom-Kovarik" userId="19ce380f-0a58-48ed-901a-e95ddf3a928b" providerId="ADAL" clId="{ADABA95C-678F-457E-BF49-68F53EE4B648}" dt="2020-05-21T18:43:41.111" v="134" actId="552"/>
          <ac:spMkLst>
            <pc:docMk/>
            <pc:sldMk cId="1669591502" sldId="257"/>
            <ac:spMk id="11" creationId="{84100250-78FC-4991-8D79-C17DD43AF7D0}"/>
          </ac:spMkLst>
        </pc:spChg>
        <pc:spChg chg="add mod">
          <ac:chgData name="Jeremiah Folsom-Kovarik" userId="19ce380f-0a58-48ed-901a-e95ddf3a928b" providerId="ADAL" clId="{ADABA95C-678F-457E-BF49-68F53EE4B648}" dt="2020-05-21T18:49:02.881" v="304" actId="14100"/>
          <ac:spMkLst>
            <pc:docMk/>
            <pc:sldMk cId="1669591502" sldId="257"/>
            <ac:spMk id="13" creationId="{037DC07B-EC73-49A2-8F7E-CF143B2EE08F}"/>
          </ac:spMkLst>
        </pc:spChg>
        <pc:spChg chg="add mod">
          <ac:chgData name="Jeremiah Folsom-Kovarik" userId="19ce380f-0a58-48ed-901a-e95ddf3a928b" providerId="ADAL" clId="{ADABA95C-678F-457E-BF49-68F53EE4B648}" dt="2020-05-21T18:47:13.343" v="240" actId="20577"/>
          <ac:spMkLst>
            <pc:docMk/>
            <pc:sldMk cId="1669591502" sldId="257"/>
            <ac:spMk id="14" creationId="{131F1A9C-55D8-40CF-9899-3F59B1183127}"/>
          </ac:spMkLst>
        </pc:spChg>
        <pc:spChg chg="add mod">
          <ac:chgData name="Jeremiah Folsom-Kovarik" userId="19ce380f-0a58-48ed-901a-e95ddf3a928b" providerId="ADAL" clId="{ADABA95C-678F-457E-BF49-68F53EE4B648}" dt="2020-05-21T18:48:14.158" v="299" actId="3064"/>
          <ac:spMkLst>
            <pc:docMk/>
            <pc:sldMk cId="1669591502" sldId="257"/>
            <ac:spMk id="15" creationId="{0B0E8665-5D60-4AD3-9053-79EE31AF4530}"/>
          </ac:spMkLst>
        </pc:spChg>
        <pc:spChg chg="add mod">
          <ac:chgData name="Jeremiah Folsom-Kovarik" userId="19ce380f-0a58-48ed-901a-e95ddf3a928b" providerId="ADAL" clId="{ADABA95C-678F-457E-BF49-68F53EE4B648}" dt="2020-05-21T18:50:44.006" v="369" actId="20577"/>
          <ac:spMkLst>
            <pc:docMk/>
            <pc:sldMk cId="1669591502" sldId="257"/>
            <ac:spMk id="16" creationId="{DDC5301D-9639-486A-B74D-C545ECF52B11}"/>
          </ac:spMkLst>
        </pc:spChg>
        <pc:spChg chg="add mod">
          <ac:chgData name="Jeremiah Folsom-Kovarik" userId="19ce380f-0a58-48ed-901a-e95ddf3a928b" providerId="ADAL" clId="{ADABA95C-678F-457E-BF49-68F53EE4B648}" dt="2020-05-21T19:27:53.316" v="1324" actId="20577"/>
          <ac:spMkLst>
            <pc:docMk/>
            <pc:sldMk cId="1669591502" sldId="257"/>
            <ac:spMk id="17" creationId="{6B678341-8118-4D62-9DD1-A47177BA604B}"/>
          </ac:spMkLst>
        </pc:spChg>
        <pc:spChg chg="add mod">
          <ac:chgData name="Jeremiah Folsom-Kovarik" userId="19ce380f-0a58-48ed-901a-e95ddf3a928b" providerId="ADAL" clId="{ADABA95C-678F-457E-BF49-68F53EE4B648}" dt="2020-05-21T19:14:16.190" v="824" actId="20577"/>
          <ac:spMkLst>
            <pc:docMk/>
            <pc:sldMk cId="1669591502" sldId="257"/>
            <ac:spMk id="18" creationId="{D64247DF-D8C6-4D02-955B-786A2BCDFA1E}"/>
          </ac:spMkLst>
        </pc:spChg>
        <pc:picChg chg="add mod">
          <ac:chgData name="Jeremiah Folsom-Kovarik" userId="19ce380f-0a58-48ed-901a-e95ddf3a928b" providerId="ADAL" clId="{ADABA95C-678F-457E-BF49-68F53EE4B648}" dt="2020-05-21T18:49:22.400" v="305" actId="14100"/>
          <ac:picMkLst>
            <pc:docMk/>
            <pc:sldMk cId="1669591502" sldId="257"/>
            <ac:picMk id="12" creationId="{4ACAD599-18BA-4DF8-B3C0-6B1407151AED}"/>
          </ac:picMkLst>
        </pc:picChg>
      </pc:sldChg>
      <pc:sldChg chg="addSp delSp modSp add del">
        <pc:chgData name="Jeremiah Folsom-Kovarik" userId="19ce380f-0a58-48ed-901a-e95ddf3a928b" providerId="ADAL" clId="{ADABA95C-678F-457E-BF49-68F53EE4B648}" dt="2020-05-26T16:49:47.914" v="6887" actId="2696"/>
        <pc:sldMkLst>
          <pc:docMk/>
          <pc:sldMk cId="15978282" sldId="258"/>
        </pc:sldMkLst>
        <pc:spChg chg="del">
          <ac:chgData name="Jeremiah Folsom-Kovarik" userId="19ce380f-0a58-48ed-901a-e95ddf3a928b" providerId="ADAL" clId="{ADABA95C-678F-457E-BF49-68F53EE4B648}" dt="2020-05-21T19:40:08.294" v="1763"/>
          <ac:spMkLst>
            <pc:docMk/>
            <pc:sldMk cId="15978282" sldId="258"/>
            <ac:spMk id="2" creationId="{36F723E6-C30E-4A41-BC02-098F61B8D964}"/>
          </ac:spMkLst>
        </pc:spChg>
        <pc:spChg chg="add mod">
          <ac:chgData name="Jeremiah Folsom-Kovarik" userId="19ce380f-0a58-48ed-901a-e95ddf3a928b" providerId="ADAL" clId="{ADABA95C-678F-457E-BF49-68F53EE4B648}" dt="2020-05-22T13:25:24.306" v="1816" actId="20577"/>
          <ac:spMkLst>
            <pc:docMk/>
            <pc:sldMk cId="15978282" sldId="258"/>
            <ac:spMk id="6" creationId="{58B98E67-4C0A-4896-AEC0-808DCDD2ED25}"/>
          </ac:spMkLst>
        </pc:spChg>
        <pc:spChg chg="add mod">
          <ac:chgData name="Jeremiah Folsom-Kovarik" userId="19ce380f-0a58-48ed-901a-e95ddf3a928b" providerId="ADAL" clId="{ADABA95C-678F-457E-BF49-68F53EE4B648}" dt="2020-05-22T14:02:29.232" v="2585" actId="20577"/>
          <ac:spMkLst>
            <pc:docMk/>
            <pc:sldMk cId="15978282" sldId="258"/>
            <ac:spMk id="7" creationId="{BA215BC4-222F-4A64-8648-51119D996361}"/>
          </ac:spMkLst>
        </pc:spChg>
        <pc:spChg chg="add mod">
          <ac:chgData name="Jeremiah Folsom-Kovarik" userId="19ce380f-0a58-48ed-901a-e95ddf3a928b" providerId="ADAL" clId="{ADABA95C-678F-457E-BF49-68F53EE4B648}" dt="2020-05-26T16:47:56.445" v="6886"/>
          <ac:spMkLst>
            <pc:docMk/>
            <pc:sldMk cId="15978282" sldId="258"/>
            <ac:spMk id="8" creationId="{3AF0A7B3-F172-41C6-A39F-1744E37A01D7}"/>
          </ac:spMkLst>
        </pc:spChg>
        <pc:spChg chg="add mod">
          <ac:chgData name="Jeremiah Folsom-Kovarik" userId="19ce380f-0a58-48ed-901a-e95ddf3a928b" providerId="ADAL" clId="{ADABA95C-678F-457E-BF49-68F53EE4B648}" dt="2020-05-22T14:08:25.631" v="2604" actId="20577"/>
          <ac:spMkLst>
            <pc:docMk/>
            <pc:sldMk cId="15978282" sldId="258"/>
            <ac:spMk id="9" creationId="{09856832-9182-46DE-B557-57AECE015B12}"/>
          </ac:spMkLst>
        </pc:spChg>
      </pc:sldChg>
      <pc:sldChg chg="addSp delSp modSp add">
        <pc:chgData name="Jeremiah Folsom-Kovarik" userId="19ce380f-0a58-48ed-901a-e95ddf3a928b" providerId="ADAL" clId="{ADABA95C-678F-457E-BF49-68F53EE4B648}" dt="2020-05-22T15:04:47.375" v="3464" actId="20577"/>
        <pc:sldMkLst>
          <pc:docMk/>
          <pc:sldMk cId="338185154" sldId="259"/>
        </pc:sldMkLst>
        <pc:spChg chg="mod">
          <ac:chgData name="Jeremiah Folsom-Kovarik" userId="19ce380f-0a58-48ed-901a-e95ddf3a928b" providerId="ADAL" clId="{ADABA95C-678F-457E-BF49-68F53EE4B648}" dt="2020-05-22T15:04:47.375" v="3464" actId="20577"/>
          <ac:spMkLst>
            <pc:docMk/>
            <pc:sldMk cId="338185154" sldId="259"/>
            <ac:spMk id="2" creationId="{CFB8D9B4-46B6-4FFB-92B9-7F3FEA815217}"/>
          </ac:spMkLst>
        </pc:spChg>
        <pc:spChg chg="add del">
          <ac:chgData name="Jeremiah Folsom-Kovarik" userId="19ce380f-0a58-48ed-901a-e95ddf3a928b" providerId="ADAL" clId="{ADABA95C-678F-457E-BF49-68F53EE4B648}" dt="2020-05-22T14:43:03.063" v="3245" actId="478"/>
          <ac:spMkLst>
            <pc:docMk/>
            <pc:sldMk cId="338185154" sldId="259"/>
            <ac:spMk id="6" creationId="{ED455BAB-46CE-4FE0-A559-C75D8B0C5725}"/>
          </ac:spMkLst>
        </pc:spChg>
        <pc:spChg chg="add mod">
          <ac:chgData name="Jeremiah Folsom-Kovarik" userId="19ce380f-0a58-48ed-901a-e95ddf3a928b" providerId="ADAL" clId="{ADABA95C-678F-457E-BF49-68F53EE4B648}" dt="2020-05-22T15:01:46.645" v="3456" actId="20577"/>
          <ac:spMkLst>
            <pc:docMk/>
            <pc:sldMk cId="338185154" sldId="259"/>
            <ac:spMk id="7" creationId="{3DDF431E-63A9-4908-AB11-CB5BCF7A93BB}"/>
          </ac:spMkLst>
        </pc:spChg>
      </pc:sldChg>
      <pc:sldChg chg="add del">
        <pc:chgData name="Jeremiah Folsom-Kovarik" userId="19ce380f-0a58-48ed-901a-e95ddf3a928b" providerId="ADAL" clId="{ADABA95C-678F-457E-BF49-68F53EE4B648}" dt="2020-05-22T14:27:45.595" v="2608"/>
        <pc:sldMkLst>
          <pc:docMk/>
          <pc:sldMk cId="3191142034" sldId="260"/>
        </pc:sldMkLst>
      </pc:sldChg>
      <pc:sldChg chg="addSp modSp del">
        <pc:chgData name="Jeremiah Folsom-Kovarik" userId="19ce380f-0a58-48ed-901a-e95ddf3a928b" providerId="ADAL" clId="{ADABA95C-678F-457E-BF49-68F53EE4B648}" dt="2020-05-26T16:46:30.669" v="6880" actId="2696"/>
        <pc:sldMkLst>
          <pc:docMk/>
          <pc:sldMk cId="1717114384" sldId="283"/>
        </pc:sldMkLst>
        <pc:spChg chg="mod">
          <ac:chgData name="Jeremiah Folsom-Kovarik" userId="19ce380f-0a58-48ed-901a-e95ddf3a928b" providerId="ADAL" clId="{ADABA95C-678F-457E-BF49-68F53EE4B648}" dt="2020-05-22T14:30:22.504" v="2618" actId="6549"/>
          <ac:spMkLst>
            <pc:docMk/>
            <pc:sldMk cId="1717114384" sldId="283"/>
            <ac:spMk id="3" creationId="{216A7528-24BF-4E57-977E-C120C29A8103}"/>
          </ac:spMkLst>
        </pc:spChg>
        <pc:spChg chg="add">
          <ac:chgData name="Jeremiah Folsom-Kovarik" userId="19ce380f-0a58-48ed-901a-e95ddf3a928b" providerId="ADAL" clId="{ADABA95C-678F-457E-BF49-68F53EE4B648}" dt="2020-05-22T14:31:03.018" v="2619"/>
          <ac:spMkLst>
            <pc:docMk/>
            <pc:sldMk cId="1717114384" sldId="283"/>
            <ac:spMk id="5" creationId="{62BA1987-9755-44E8-930F-1B9467686907}"/>
          </ac:spMkLst>
        </pc:spChg>
        <pc:picChg chg="mod">
          <ac:chgData name="Jeremiah Folsom-Kovarik" userId="19ce380f-0a58-48ed-901a-e95ddf3a928b" providerId="ADAL" clId="{ADABA95C-678F-457E-BF49-68F53EE4B648}" dt="2020-05-22T14:29:09.360" v="2612" actId="14100"/>
          <ac:picMkLst>
            <pc:docMk/>
            <pc:sldMk cId="1717114384" sldId="283"/>
            <ac:picMk id="4" creationId="{E87CA4E8-88BA-4477-BB99-A3EC2C1A7879}"/>
          </ac:picMkLst>
        </pc:picChg>
      </pc:sldChg>
      <pc:sldChg chg="addSp modSp">
        <pc:chgData name="Jeremiah Folsom-Kovarik" userId="19ce380f-0a58-48ed-901a-e95ddf3a928b" providerId="ADAL" clId="{ADABA95C-678F-457E-BF49-68F53EE4B648}" dt="2020-05-26T16:45:36.708" v="6879" actId="20577"/>
        <pc:sldMkLst>
          <pc:docMk/>
          <pc:sldMk cId="2015903214" sldId="310"/>
        </pc:sldMkLst>
        <pc:spChg chg="mod">
          <ac:chgData name="Jeremiah Folsom-Kovarik" userId="19ce380f-0a58-48ed-901a-e95ddf3a928b" providerId="ADAL" clId="{ADABA95C-678F-457E-BF49-68F53EE4B648}" dt="2020-05-22T15:29:54.765" v="3613" actId="27636"/>
          <ac:spMkLst>
            <pc:docMk/>
            <pc:sldMk cId="2015903214" sldId="310"/>
            <ac:spMk id="2" creationId="{35AAA638-CFB5-4DCE-BBC6-5A14A2957BFE}"/>
          </ac:spMkLst>
        </pc:spChg>
        <pc:spChg chg="mod">
          <ac:chgData name="Jeremiah Folsom-Kovarik" userId="19ce380f-0a58-48ed-901a-e95ddf3a928b" providerId="ADAL" clId="{ADABA95C-678F-457E-BF49-68F53EE4B648}" dt="2020-05-26T16:45:36.708" v="6879" actId="20577"/>
          <ac:spMkLst>
            <pc:docMk/>
            <pc:sldMk cId="2015903214" sldId="310"/>
            <ac:spMk id="3" creationId="{B4C34FAB-890B-40BB-A9A9-13D85B5F41AB}"/>
          </ac:spMkLst>
        </pc:spChg>
        <pc:spChg chg="add mod">
          <ac:chgData name="Jeremiah Folsom-Kovarik" userId="19ce380f-0a58-48ed-901a-e95ddf3a928b" providerId="ADAL" clId="{ADABA95C-678F-457E-BF49-68F53EE4B648}" dt="2020-05-22T15:31:15.461" v="3621" actId="688"/>
          <ac:spMkLst>
            <pc:docMk/>
            <pc:sldMk cId="2015903214" sldId="310"/>
            <ac:spMk id="5" creationId="{0780434F-3891-41F4-B825-3E4F139B125E}"/>
          </ac:spMkLst>
        </pc:spChg>
        <pc:graphicFrameChg chg="mod modGraphic">
          <ac:chgData name="Jeremiah Folsom-Kovarik" userId="19ce380f-0a58-48ed-901a-e95ddf3a928b" providerId="ADAL" clId="{ADABA95C-678F-457E-BF49-68F53EE4B648}" dt="2020-05-22T15:11:28.867" v="3502" actId="113"/>
          <ac:graphicFrameMkLst>
            <pc:docMk/>
            <pc:sldMk cId="2015903214" sldId="310"/>
            <ac:graphicFrameMk id="4" creationId="{2A0DC514-0522-4B74-A6A6-C28C3C3C8B32}"/>
          </ac:graphicFrameMkLst>
        </pc:graphicFrameChg>
      </pc:sldChg>
      <pc:sldChg chg="addSp delSp modSp ord">
        <pc:chgData name="Jeremiah Folsom-Kovarik" userId="19ce380f-0a58-48ed-901a-e95ddf3a928b" providerId="ADAL" clId="{ADABA95C-678F-457E-BF49-68F53EE4B648}" dt="2020-05-27T00:15:50.517" v="8557" actId="1038"/>
        <pc:sldMkLst>
          <pc:docMk/>
          <pc:sldMk cId="2562790165" sldId="311"/>
        </pc:sldMkLst>
        <pc:spChg chg="del mod">
          <ac:chgData name="Jeremiah Folsom-Kovarik" userId="19ce380f-0a58-48ed-901a-e95ddf3a928b" providerId="ADAL" clId="{ADABA95C-678F-457E-BF49-68F53EE4B648}" dt="2020-05-22T15:14:41.397" v="3512"/>
          <ac:spMkLst>
            <pc:docMk/>
            <pc:sldMk cId="2562790165" sldId="311"/>
            <ac:spMk id="3" creationId="{F3094AD6-1F63-4E4A-BEE4-45977C8679A7}"/>
          </ac:spMkLst>
        </pc:spChg>
        <pc:spChg chg="add mod">
          <ac:chgData name="Jeremiah Folsom-Kovarik" userId="19ce380f-0a58-48ed-901a-e95ddf3a928b" providerId="ADAL" clId="{ADABA95C-678F-457E-BF49-68F53EE4B648}" dt="2020-05-27T00:15:41.051" v="8538" actId="20577"/>
          <ac:spMkLst>
            <pc:docMk/>
            <pc:sldMk cId="2562790165" sldId="311"/>
            <ac:spMk id="4" creationId="{C7627310-0B24-423A-80E3-3EF6D218C87E}"/>
          </ac:spMkLst>
        </pc:spChg>
        <pc:graphicFrameChg chg="add mod modGraphic">
          <ac:chgData name="Jeremiah Folsom-Kovarik" userId="19ce380f-0a58-48ed-901a-e95ddf3a928b" providerId="ADAL" clId="{ADABA95C-678F-457E-BF49-68F53EE4B648}" dt="2020-05-27T00:15:50.517" v="8557" actId="1038"/>
          <ac:graphicFrameMkLst>
            <pc:docMk/>
            <pc:sldMk cId="2562790165" sldId="311"/>
            <ac:graphicFrameMk id="3" creationId="{8867A269-A7B6-4CE1-9015-B0C38D63E9EA}"/>
          </ac:graphicFrameMkLst>
        </pc:graphicFrameChg>
      </pc:sldChg>
      <pc:sldChg chg="addSp delSp modSp ord">
        <pc:chgData name="Jeremiah Folsom-Kovarik" userId="19ce380f-0a58-48ed-901a-e95ddf3a928b" providerId="ADAL" clId="{ADABA95C-678F-457E-BF49-68F53EE4B648}" dt="2020-05-26T16:55:30.048" v="6957" actId="14100"/>
        <pc:sldMkLst>
          <pc:docMk/>
          <pc:sldMk cId="3357093971" sldId="312"/>
        </pc:sldMkLst>
        <pc:spChg chg="mod">
          <ac:chgData name="Jeremiah Folsom-Kovarik" userId="19ce380f-0a58-48ed-901a-e95ddf3a928b" providerId="ADAL" clId="{ADABA95C-678F-457E-BF49-68F53EE4B648}" dt="2020-05-26T16:50:18.013" v="6903" actId="20577"/>
          <ac:spMkLst>
            <pc:docMk/>
            <pc:sldMk cId="3357093971" sldId="312"/>
            <ac:spMk id="2" creationId="{50583E9A-093D-4DC7-BE78-8A890DA5B53B}"/>
          </ac:spMkLst>
        </pc:spChg>
        <pc:spChg chg="add del mod">
          <ac:chgData name="Jeremiah Folsom-Kovarik" userId="19ce380f-0a58-48ed-901a-e95ddf3a928b" providerId="ADAL" clId="{ADABA95C-678F-457E-BF49-68F53EE4B648}" dt="2020-05-22T15:04:31.839" v="3458"/>
          <ac:spMkLst>
            <pc:docMk/>
            <pc:sldMk cId="3357093971" sldId="312"/>
            <ac:spMk id="3" creationId="{4ECABA3E-18D7-445E-BA84-EF6B4FC75516}"/>
          </ac:spMkLst>
        </pc:spChg>
        <pc:spChg chg="mod">
          <ac:chgData name="Jeremiah Folsom-Kovarik" userId="19ce380f-0a58-48ed-901a-e95ddf3a928b" providerId="ADAL" clId="{ADABA95C-678F-457E-BF49-68F53EE4B648}" dt="2020-05-22T15:34:48.736" v="3630" actId="207"/>
          <ac:spMkLst>
            <pc:docMk/>
            <pc:sldMk cId="3357093971" sldId="312"/>
            <ac:spMk id="4" creationId="{FA5433C7-BE95-418B-84EC-BD17F3C174A7}"/>
          </ac:spMkLst>
        </pc:spChg>
        <pc:spChg chg="mod">
          <ac:chgData name="Jeremiah Folsom-Kovarik" userId="19ce380f-0a58-48ed-901a-e95ddf3a928b" providerId="ADAL" clId="{ADABA95C-678F-457E-BF49-68F53EE4B648}" dt="2020-05-22T15:34:02.832" v="3625" actId="207"/>
          <ac:spMkLst>
            <pc:docMk/>
            <pc:sldMk cId="3357093971" sldId="312"/>
            <ac:spMk id="6" creationId="{13789ED7-B452-418E-9C3D-81173CF605D1}"/>
          </ac:spMkLst>
        </pc:spChg>
        <pc:spChg chg="mod">
          <ac:chgData name="Jeremiah Folsom-Kovarik" userId="19ce380f-0a58-48ed-901a-e95ddf3a928b" providerId="ADAL" clId="{ADABA95C-678F-457E-BF49-68F53EE4B648}" dt="2020-05-22T15:32:06.290" v="3622" actId="13822"/>
          <ac:spMkLst>
            <pc:docMk/>
            <pc:sldMk cId="3357093971" sldId="312"/>
            <ac:spMk id="7" creationId="{B09D44C4-59F6-4744-A02C-1FF13C81DFA7}"/>
          </ac:spMkLst>
        </pc:spChg>
        <pc:spChg chg="mod">
          <ac:chgData name="Jeremiah Folsom-Kovarik" userId="19ce380f-0a58-48ed-901a-e95ddf3a928b" providerId="ADAL" clId="{ADABA95C-678F-457E-BF49-68F53EE4B648}" dt="2020-05-22T15:32:06.290" v="3622" actId="13822"/>
          <ac:spMkLst>
            <pc:docMk/>
            <pc:sldMk cId="3357093971" sldId="312"/>
            <ac:spMk id="9" creationId="{E1E2FDFC-CD5C-4495-B7FE-637F31EE9A08}"/>
          </ac:spMkLst>
        </pc:spChg>
        <pc:spChg chg="mod">
          <ac:chgData name="Jeremiah Folsom-Kovarik" userId="19ce380f-0a58-48ed-901a-e95ddf3a928b" providerId="ADAL" clId="{ADABA95C-678F-457E-BF49-68F53EE4B648}" dt="2020-05-22T15:32:06.290" v="3622" actId="13822"/>
          <ac:spMkLst>
            <pc:docMk/>
            <pc:sldMk cId="3357093971" sldId="312"/>
            <ac:spMk id="10" creationId="{5C8CA43B-E76F-4A4C-A125-E40E9CD78FED}"/>
          </ac:spMkLst>
        </pc:spChg>
        <pc:spChg chg="mod">
          <ac:chgData name="Jeremiah Folsom-Kovarik" userId="19ce380f-0a58-48ed-901a-e95ddf3a928b" providerId="ADAL" clId="{ADABA95C-678F-457E-BF49-68F53EE4B648}" dt="2020-05-22T15:32:06.290" v="3622" actId="13822"/>
          <ac:spMkLst>
            <pc:docMk/>
            <pc:sldMk cId="3357093971" sldId="312"/>
            <ac:spMk id="11" creationId="{4DEA6AEE-DBAB-4BDC-AFB9-BC49AF474D99}"/>
          </ac:spMkLst>
        </pc:spChg>
        <pc:spChg chg="mod">
          <ac:chgData name="Jeremiah Folsom-Kovarik" userId="19ce380f-0a58-48ed-901a-e95ddf3a928b" providerId="ADAL" clId="{ADABA95C-678F-457E-BF49-68F53EE4B648}" dt="2020-05-22T15:32:06.290" v="3622" actId="13822"/>
          <ac:spMkLst>
            <pc:docMk/>
            <pc:sldMk cId="3357093971" sldId="312"/>
            <ac:spMk id="12" creationId="{0C3FCD94-A307-44E8-BBF3-85268E531E00}"/>
          </ac:spMkLst>
        </pc:spChg>
        <pc:spChg chg="mod">
          <ac:chgData name="Jeremiah Folsom-Kovarik" userId="19ce380f-0a58-48ed-901a-e95ddf3a928b" providerId="ADAL" clId="{ADABA95C-678F-457E-BF49-68F53EE4B648}" dt="2020-05-22T15:32:06.290" v="3622" actId="13822"/>
          <ac:spMkLst>
            <pc:docMk/>
            <pc:sldMk cId="3357093971" sldId="312"/>
            <ac:spMk id="14" creationId="{798B7862-A154-4E13-8F1A-38884F6B51CD}"/>
          </ac:spMkLst>
        </pc:spChg>
        <pc:spChg chg="mod">
          <ac:chgData name="Jeremiah Folsom-Kovarik" userId="19ce380f-0a58-48ed-901a-e95ddf3a928b" providerId="ADAL" clId="{ADABA95C-678F-457E-BF49-68F53EE4B648}" dt="2020-05-22T15:32:06.290" v="3622" actId="13822"/>
          <ac:spMkLst>
            <pc:docMk/>
            <pc:sldMk cId="3357093971" sldId="312"/>
            <ac:spMk id="15" creationId="{EBB895B3-2657-4C18-A2FA-EF198A883F17}"/>
          </ac:spMkLst>
        </pc:spChg>
        <pc:spChg chg="mod">
          <ac:chgData name="Jeremiah Folsom-Kovarik" userId="19ce380f-0a58-48ed-901a-e95ddf3a928b" providerId="ADAL" clId="{ADABA95C-678F-457E-BF49-68F53EE4B648}" dt="2020-05-22T17:26:03.019" v="3631" actId="13822"/>
          <ac:spMkLst>
            <pc:docMk/>
            <pc:sldMk cId="3357093971" sldId="312"/>
            <ac:spMk id="32" creationId="{9582159B-FE56-4C9A-B602-D3D343057209}"/>
          </ac:spMkLst>
        </pc:spChg>
        <pc:cxnChg chg="mod">
          <ac:chgData name="Jeremiah Folsom-Kovarik" userId="19ce380f-0a58-48ed-901a-e95ddf3a928b" providerId="ADAL" clId="{ADABA95C-678F-457E-BF49-68F53EE4B648}" dt="2020-05-26T16:55:30.048" v="6957" actId="14100"/>
          <ac:cxnSpMkLst>
            <pc:docMk/>
            <pc:sldMk cId="3357093971" sldId="312"/>
            <ac:cxnSpMk id="24" creationId="{4C7E4129-0347-4C9B-931B-BE599597AF92}"/>
          </ac:cxnSpMkLst>
        </pc:cxnChg>
      </pc:sldChg>
      <pc:sldChg chg="addSp delSp modSp ord">
        <pc:chgData name="Jeremiah Folsom-Kovarik" userId="19ce380f-0a58-48ed-901a-e95ddf3a928b" providerId="ADAL" clId="{ADABA95C-678F-457E-BF49-68F53EE4B648}" dt="2020-05-26T16:50:28.174" v="6929" actId="20577"/>
        <pc:sldMkLst>
          <pc:docMk/>
          <pc:sldMk cId="752455711" sldId="313"/>
        </pc:sldMkLst>
        <pc:spChg chg="mod">
          <ac:chgData name="Jeremiah Folsom-Kovarik" userId="19ce380f-0a58-48ed-901a-e95ddf3a928b" providerId="ADAL" clId="{ADABA95C-678F-457E-BF49-68F53EE4B648}" dt="2020-05-26T16:50:28.174" v="6929" actId="20577"/>
          <ac:spMkLst>
            <pc:docMk/>
            <pc:sldMk cId="752455711" sldId="313"/>
            <ac:spMk id="2" creationId="{50583E9A-093D-4DC7-BE78-8A890DA5B53B}"/>
          </ac:spMkLst>
        </pc:spChg>
        <pc:spChg chg="add del mod">
          <ac:chgData name="Jeremiah Folsom-Kovarik" userId="19ce380f-0a58-48ed-901a-e95ddf3a928b" providerId="ADAL" clId="{ADABA95C-678F-457E-BF49-68F53EE4B648}" dt="2020-05-22T15:04:31.839" v="3458"/>
          <ac:spMkLst>
            <pc:docMk/>
            <pc:sldMk cId="752455711" sldId="313"/>
            <ac:spMk id="3" creationId="{F33003E1-1726-4FE5-ACCA-C8C0980AB160}"/>
          </ac:spMkLst>
        </pc:spChg>
        <pc:spChg chg="mod">
          <ac:chgData name="Jeremiah Folsom-Kovarik" userId="19ce380f-0a58-48ed-901a-e95ddf3a928b" providerId="ADAL" clId="{ADABA95C-678F-457E-BF49-68F53EE4B648}" dt="2020-05-22T15:34:39.361" v="3628" actId="207"/>
          <ac:spMkLst>
            <pc:docMk/>
            <pc:sldMk cId="752455711" sldId="313"/>
            <ac:spMk id="4" creationId="{FA5433C7-BE95-418B-84EC-BD17F3C174A7}"/>
          </ac:spMkLst>
        </pc:spChg>
        <pc:spChg chg="mod">
          <ac:chgData name="Jeremiah Folsom-Kovarik" userId="19ce380f-0a58-48ed-901a-e95ddf3a928b" providerId="ADAL" clId="{ADABA95C-678F-457E-BF49-68F53EE4B648}" dt="2020-05-22T15:34:29.313" v="3627" actId="207"/>
          <ac:spMkLst>
            <pc:docMk/>
            <pc:sldMk cId="752455711" sldId="313"/>
            <ac:spMk id="6" creationId="{13789ED7-B452-418E-9C3D-81173CF605D1}"/>
          </ac:spMkLst>
        </pc:spChg>
        <pc:spChg chg="mod">
          <ac:chgData name="Jeremiah Folsom-Kovarik" userId="19ce380f-0a58-48ed-901a-e95ddf3a928b" providerId="ADAL" clId="{ADABA95C-678F-457E-BF49-68F53EE4B648}" dt="2020-05-22T15:32:38.375" v="3624" actId="13822"/>
          <ac:spMkLst>
            <pc:docMk/>
            <pc:sldMk cId="752455711" sldId="313"/>
            <ac:spMk id="7" creationId="{B09D44C4-59F6-4744-A02C-1FF13C81DFA7}"/>
          </ac:spMkLst>
        </pc:spChg>
        <pc:spChg chg="mod">
          <ac:chgData name="Jeremiah Folsom-Kovarik" userId="19ce380f-0a58-48ed-901a-e95ddf3a928b" providerId="ADAL" clId="{ADABA95C-678F-457E-BF49-68F53EE4B648}" dt="2020-05-22T15:32:38.375" v="3624" actId="13822"/>
          <ac:spMkLst>
            <pc:docMk/>
            <pc:sldMk cId="752455711" sldId="313"/>
            <ac:spMk id="9" creationId="{E1E2FDFC-CD5C-4495-B7FE-637F31EE9A08}"/>
          </ac:spMkLst>
        </pc:spChg>
        <pc:spChg chg="mod">
          <ac:chgData name="Jeremiah Folsom-Kovarik" userId="19ce380f-0a58-48ed-901a-e95ddf3a928b" providerId="ADAL" clId="{ADABA95C-678F-457E-BF49-68F53EE4B648}" dt="2020-05-22T15:32:38.375" v="3624" actId="13822"/>
          <ac:spMkLst>
            <pc:docMk/>
            <pc:sldMk cId="752455711" sldId="313"/>
            <ac:spMk id="10" creationId="{5C8CA43B-E76F-4A4C-A125-E40E9CD78FED}"/>
          </ac:spMkLst>
        </pc:spChg>
        <pc:spChg chg="mod">
          <ac:chgData name="Jeremiah Folsom-Kovarik" userId="19ce380f-0a58-48ed-901a-e95ddf3a928b" providerId="ADAL" clId="{ADABA95C-678F-457E-BF49-68F53EE4B648}" dt="2020-05-22T15:32:38.375" v="3624" actId="13822"/>
          <ac:spMkLst>
            <pc:docMk/>
            <pc:sldMk cId="752455711" sldId="313"/>
            <ac:spMk id="11" creationId="{4DEA6AEE-DBAB-4BDC-AFB9-BC49AF474D99}"/>
          </ac:spMkLst>
        </pc:spChg>
        <pc:spChg chg="mod">
          <ac:chgData name="Jeremiah Folsom-Kovarik" userId="19ce380f-0a58-48ed-901a-e95ddf3a928b" providerId="ADAL" clId="{ADABA95C-678F-457E-BF49-68F53EE4B648}" dt="2020-05-22T15:32:38.375" v="3624" actId="13822"/>
          <ac:spMkLst>
            <pc:docMk/>
            <pc:sldMk cId="752455711" sldId="313"/>
            <ac:spMk id="12" creationId="{0C3FCD94-A307-44E8-BBF3-85268E531E00}"/>
          </ac:spMkLst>
        </pc:spChg>
        <pc:spChg chg="mod">
          <ac:chgData name="Jeremiah Folsom-Kovarik" userId="19ce380f-0a58-48ed-901a-e95ddf3a928b" providerId="ADAL" clId="{ADABA95C-678F-457E-BF49-68F53EE4B648}" dt="2020-05-22T17:26:58.300" v="3634" actId="13822"/>
          <ac:spMkLst>
            <pc:docMk/>
            <pc:sldMk cId="752455711" sldId="313"/>
            <ac:spMk id="13" creationId="{2CDE57D1-749C-4633-90DC-2BE7EE55AC02}"/>
          </ac:spMkLst>
        </pc:spChg>
        <pc:spChg chg="mod">
          <ac:chgData name="Jeremiah Folsom-Kovarik" userId="19ce380f-0a58-48ed-901a-e95ddf3a928b" providerId="ADAL" clId="{ADABA95C-678F-457E-BF49-68F53EE4B648}" dt="2020-05-22T15:32:38.375" v="3624" actId="13822"/>
          <ac:spMkLst>
            <pc:docMk/>
            <pc:sldMk cId="752455711" sldId="313"/>
            <ac:spMk id="14" creationId="{798B7862-A154-4E13-8F1A-38884F6B51CD}"/>
          </ac:spMkLst>
        </pc:spChg>
        <pc:spChg chg="mod">
          <ac:chgData name="Jeremiah Folsom-Kovarik" userId="19ce380f-0a58-48ed-901a-e95ddf3a928b" providerId="ADAL" clId="{ADABA95C-678F-457E-BF49-68F53EE4B648}" dt="2020-05-22T15:32:38.375" v="3624" actId="13822"/>
          <ac:spMkLst>
            <pc:docMk/>
            <pc:sldMk cId="752455711" sldId="313"/>
            <ac:spMk id="15" creationId="{EBB895B3-2657-4C18-A2FA-EF198A883F17}"/>
          </ac:spMkLst>
        </pc:spChg>
        <pc:spChg chg="mod">
          <ac:chgData name="Jeremiah Folsom-Kovarik" userId="19ce380f-0a58-48ed-901a-e95ddf3a928b" providerId="ADAL" clId="{ADABA95C-678F-457E-BF49-68F53EE4B648}" dt="2020-05-22T17:26:58.300" v="3634" actId="13822"/>
          <ac:spMkLst>
            <pc:docMk/>
            <pc:sldMk cId="752455711" sldId="313"/>
            <ac:spMk id="16" creationId="{0C3020D8-484C-4659-9344-FB59A67298DB}"/>
          </ac:spMkLst>
        </pc:spChg>
        <pc:spChg chg="mod">
          <ac:chgData name="Jeremiah Folsom-Kovarik" userId="19ce380f-0a58-48ed-901a-e95ddf3a928b" providerId="ADAL" clId="{ADABA95C-678F-457E-BF49-68F53EE4B648}" dt="2020-05-22T17:26:58.300" v="3634" actId="13822"/>
          <ac:spMkLst>
            <pc:docMk/>
            <pc:sldMk cId="752455711" sldId="313"/>
            <ac:spMk id="17" creationId="{43E0388D-3F06-45DB-A535-0432C611BF4A}"/>
          </ac:spMkLst>
        </pc:spChg>
      </pc:sldChg>
      <pc:sldChg chg="addSp delSp modSp ord">
        <pc:chgData name="Jeremiah Folsom-Kovarik" userId="19ce380f-0a58-48ed-901a-e95ddf3a928b" providerId="ADAL" clId="{ADABA95C-678F-457E-BF49-68F53EE4B648}" dt="2020-05-26T16:50:23.248" v="6916" actId="20577"/>
        <pc:sldMkLst>
          <pc:docMk/>
          <pc:sldMk cId="3044318978" sldId="314"/>
        </pc:sldMkLst>
        <pc:spChg chg="mod">
          <ac:chgData name="Jeremiah Folsom-Kovarik" userId="19ce380f-0a58-48ed-901a-e95ddf3a928b" providerId="ADAL" clId="{ADABA95C-678F-457E-BF49-68F53EE4B648}" dt="2020-05-26T16:50:23.248" v="6916" actId="20577"/>
          <ac:spMkLst>
            <pc:docMk/>
            <pc:sldMk cId="3044318978" sldId="314"/>
            <ac:spMk id="2" creationId="{50583E9A-093D-4DC7-BE78-8A890DA5B53B}"/>
          </ac:spMkLst>
        </pc:spChg>
        <pc:spChg chg="mod">
          <ac:chgData name="Jeremiah Folsom-Kovarik" userId="19ce380f-0a58-48ed-901a-e95ddf3a928b" providerId="ADAL" clId="{ADABA95C-678F-457E-BF49-68F53EE4B648}" dt="2020-05-22T17:26:29.798" v="3633" actId="207"/>
          <ac:spMkLst>
            <pc:docMk/>
            <pc:sldMk cId="3044318978" sldId="314"/>
            <ac:spMk id="3" creationId="{098852B1-1A97-4549-B949-7A031E704161}"/>
          </ac:spMkLst>
        </pc:spChg>
        <pc:spChg chg="mod">
          <ac:chgData name="Jeremiah Folsom-Kovarik" userId="19ce380f-0a58-48ed-901a-e95ddf3a928b" providerId="ADAL" clId="{ADABA95C-678F-457E-BF49-68F53EE4B648}" dt="2020-05-22T15:34:44.049" v="3629" actId="207"/>
          <ac:spMkLst>
            <pc:docMk/>
            <pc:sldMk cId="3044318978" sldId="314"/>
            <ac:spMk id="4" creationId="{FA5433C7-BE95-418B-84EC-BD17F3C174A7}"/>
          </ac:spMkLst>
        </pc:spChg>
        <pc:spChg chg="mod">
          <ac:chgData name="Jeremiah Folsom-Kovarik" userId="19ce380f-0a58-48ed-901a-e95ddf3a928b" providerId="ADAL" clId="{ADABA95C-678F-457E-BF49-68F53EE4B648}" dt="2020-05-22T15:34:23.429" v="3626" actId="207"/>
          <ac:spMkLst>
            <pc:docMk/>
            <pc:sldMk cId="3044318978" sldId="314"/>
            <ac:spMk id="6" creationId="{13789ED7-B452-418E-9C3D-81173CF605D1}"/>
          </ac:spMkLst>
        </pc:spChg>
        <pc:spChg chg="mod">
          <ac:chgData name="Jeremiah Folsom-Kovarik" userId="19ce380f-0a58-48ed-901a-e95ddf3a928b" providerId="ADAL" clId="{ADABA95C-678F-457E-BF49-68F53EE4B648}" dt="2020-05-22T15:32:23.139" v="3623" actId="13822"/>
          <ac:spMkLst>
            <pc:docMk/>
            <pc:sldMk cId="3044318978" sldId="314"/>
            <ac:spMk id="7" creationId="{B09D44C4-59F6-4744-A02C-1FF13C81DFA7}"/>
          </ac:spMkLst>
        </pc:spChg>
        <pc:spChg chg="mod">
          <ac:chgData name="Jeremiah Folsom-Kovarik" userId="19ce380f-0a58-48ed-901a-e95ddf3a928b" providerId="ADAL" clId="{ADABA95C-678F-457E-BF49-68F53EE4B648}" dt="2020-05-22T15:32:23.139" v="3623" actId="13822"/>
          <ac:spMkLst>
            <pc:docMk/>
            <pc:sldMk cId="3044318978" sldId="314"/>
            <ac:spMk id="9" creationId="{E1E2FDFC-CD5C-4495-B7FE-637F31EE9A08}"/>
          </ac:spMkLst>
        </pc:spChg>
        <pc:spChg chg="mod">
          <ac:chgData name="Jeremiah Folsom-Kovarik" userId="19ce380f-0a58-48ed-901a-e95ddf3a928b" providerId="ADAL" clId="{ADABA95C-678F-457E-BF49-68F53EE4B648}" dt="2020-05-22T15:32:23.139" v="3623" actId="13822"/>
          <ac:spMkLst>
            <pc:docMk/>
            <pc:sldMk cId="3044318978" sldId="314"/>
            <ac:spMk id="10" creationId="{5C8CA43B-E76F-4A4C-A125-E40E9CD78FED}"/>
          </ac:spMkLst>
        </pc:spChg>
        <pc:spChg chg="mod">
          <ac:chgData name="Jeremiah Folsom-Kovarik" userId="19ce380f-0a58-48ed-901a-e95ddf3a928b" providerId="ADAL" clId="{ADABA95C-678F-457E-BF49-68F53EE4B648}" dt="2020-05-22T15:32:23.139" v="3623" actId="13822"/>
          <ac:spMkLst>
            <pc:docMk/>
            <pc:sldMk cId="3044318978" sldId="314"/>
            <ac:spMk id="11" creationId="{4DEA6AEE-DBAB-4BDC-AFB9-BC49AF474D99}"/>
          </ac:spMkLst>
        </pc:spChg>
        <pc:spChg chg="mod">
          <ac:chgData name="Jeremiah Folsom-Kovarik" userId="19ce380f-0a58-48ed-901a-e95ddf3a928b" providerId="ADAL" clId="{ADABA95C-678F-457E-BF49-68F53EE4B648}" dt="2020-05-22T15:32:23.139" v="3623" actId="13822"/>
          <ac:spMkLst>
            <pc:docMk/>
            <pc:sldMk cId="3044318978" sldId="314"/>
            <ac:spMk id="12" creationId="{0C3FCD94-A307-44E8-BBF3-85268E531E00}"/>
          </ac:spMkLst>
        </pc:spChg>
        <pc:spChg chg="add del mod">
          <ac:chgData name="Jeremiah Folsom-Kovarik" userId="19ce380f-0a58-48ed-901a-e95ddf3a928b" providerId="ADAL" clId="{ADABA95C-678F-457E-BF49-68F53EE4B648}" dt="2020-05-22T15:04:31.839" v="3458"/>
          <ac:spMkLst>
            <pc:docMk/>
            <pc:sldMk cId="3044318978" sldId="314"/>
            <ac:spMk id="13" creationId="{23CC7904-F39E-47F0-9782-4B3FF13E8422}"/>
          </ac:spMkLst>
        </pc:spChg>
        <pc:spChg chg="mod">
          <ac:chgData name="Jeremiah Folsom-Kovarik" userId="19ce380f-0a58-48ed-901a-e95ddf3a928b" providerId="ADAL" clId="{ADABA95C-678F-457E-BF49-68F53EE4B648}" dt="2020-05-22T15:32:23.139" v="3623" actId="13822"/>
          <ac:spMkLst>
            <pc:docMk/>
            <pc:sldMk cId="3044318978" sldId="314"/>
            <ac:spMk id="14" creationId="{798B7862-A154-4E13-8F1A-38884F6B51CD}"/>
          </ac:spMkLst>
        </pc:spChg>
        <pc:spChg chg="mod">
          <ac:chgData name="Jeremiah Folsom-Kovarik" userId="19ce380f-0a58-48ed-901a-e95ddf3a928b" providerId="ADAL" clId="{ADABA95C-678F-457E-BF49-68F53EE4B648}" dt="2020-05-22T15:32:23.139" v="3623" actId="13822"/>
          <ac:spMkLst>
            <pc:docMk/>
            <pc:sldMk cId="3044318978" sldId="314"/>
            <ac:spMk id="15" creationId="{EBB895B3-2657-4C18-A2FA-EF198A883F17}"/>
          </ac:spMkLst>
        </pc:spChg>
        <pc:spChg chg="mod">
          <ac:chgData name="Jeremiah Folsom-Kovarik" userId="19ce380f-0a58-48ed-901a-e95ddf3a928b" providerId="ADAL" clId="{ADABA95C-678F-457E-BF49-68F53EE4B648}" dt="2020-05-22T17:26:18.509" v="3632" actId="13822"/>
          <ac:spMkLst>
            <pc:docMk/>
            <pc:sldMk cId="3044318978" sldId="314"/>
            <ac:spMk id="18" creationId="{166E79C3-C517-461F-8D9D-2220F11FF759}"/>
          </ac:spMkLst>
        </pc:spChg>
        <pc:spChg chg="mod">
          <ac:chgData name="Jeremiah Folsom-Kovarik" userId="19ce380f-0a58-48ed-901a-e95ddf3a928b" providerId="ADAL" clId="{ADABA95C-678F-457E-BF49-68F53EE4B648}" dt="2020-05-22T17:26:18.509" v="3632" actId="13822"/>
          <ac:spMkLst>
            <pc:docMk/>
            <pc:sldMk cId="3044318978" sldId="314"/>
            <ac:spMk id="23" creationId="{4DA116BE-1F53-4A75-A4EF-653E8D69CC30}"/>
          </ac:spMkLst>
        </pc:spChg>
        <pc:spChg chg="mod">
          <ac:chgData name="Jeremiah Folsom-Kovarik" userId="19ce380f-0a58-48ed-901a-e95ddf3a928b" providerId="ADAL" clId="{ADABA95C-678F-457E-BF49-68F53EE4B648}" dt="2020-05-22T17:26:29.798" v="3633" actId="207"/>
          <ac:spMkLst>
            <pc:docMk/>
            <pc:sldMk cId="3044318978" sldId="314"/>
            <ac:spMk id="24" creationId="{BEBF4E61-1BB9-41C6-8C1C-32F619BBE51B}"/>
          </ac:spMkLst>
        </pc:spChg>
        <pc:spChg chg="mod">
          <ac:chgData name="Jeremiah Folsom-Kovarik" userId="19ce380f-0a58-48ed-901a-e95ddf3a928b" providerId="ADAL" clId="{ADABA95C-678F-457E-BF49-68F53EE4B648}" dt="2020-05-22T17:26:18.509" v="3632" actId="13822"/>
          <ac:spMkLst>
            <pc:docMk/>
            <pc:sldMk cId="3044318978" sldId="314"/>
            <ac:spMk id="26" creationId="{CF36E206-3F92-4ED9-BCC6-E7B1B09C6540}"/>
          </ac:spMkLst>
        </pc:spChg>
        <pc:spChg chg="mod">
          <ac:chgData name="Jeremiah Folsom-Kovarik" userId="19ce380f-0a58-48ed-901a-e95ddf3a928b" providerId="ADAL" clId="{ADABA95C-678F-457E-BF49-68F53EE4B648}" dt="2020-05-22T17:26:29.798" v="3633" actId="207"/>
          <ac:spMkLst>
            <pc:docMk/>
            <pc:sldMk cId="3044318978" sldId="314"/>
            <ac:spMk id="27" creationId="{9F96C568-FEED-469A-B205-A62C999EFB8F}"/>
          </ac:spMkLst>
        </pc:spChg>
      </pc:sldChg>
      <pc:sldChg chg="addSp modSp add">
        <pc:chgData name="Jeremiah Folsom-Kovarik" userId="19ce380f-0a58-48ed-901a-e95ddf3a928b" providerId="ADAL" clId="{ADABA95C-678F-457E-BF49-68F53EE4B648}" dt="2020-05-27T01:14:43.859" v="9263" actId="20577"/>
        <pc:sldMkLst>
          <pc:docMk/>
          <pc:sldMk cId="1780505121" sldId="315"/>
        </pc:sldMkLst>
        <pc:spChg chg="mod">
          <ac:chgData name="Jeremiah Folsom-Kovarik" userId="19ce380f-0a58-48ed-901a-e95ddf3a928b" providerId="ADAL" clId="{ADABA95C-678F-457E-BF49-68F53EE4B648}" dt="2020-05-27T01:13:34.987" v="9228" actId="20577"/>
          <ac:spMkLst>
            <pc:docMk/>
            <pc:sldMk cId="1780505121" sldId="315"/>
            <ac:spMk id="2" creationId="{D755211E-E98A-4957-ACBB-85552AF1BCB5}"/>
          </ac:spMkLst>
        </pc:spChg>
        <pc:spChg chg="add mod">
          <ac:chgData name="Jeremiah Folsom-Kovarik" userId="19ce380f-0a58-48ed-901a-e95ddf3a928b" providerId="ADAL" clId="{ADABA95C-678F-457E-BF49-68F53EE4B648}" dt="2020-05-27T01:14:43.859" v="9263" actId="20577"/>
          <ac:spMkLst>
            <pc:docMk/>
            <pc:sldMk cId="1780505121" sldId="315"/>
            <ac:spMk id="6" creationId="{1208503B-B9F2-4FDA-91ED-E7C4EDDA9821}"/>
          </ac:spMkLst>
        </pc:spChg>
        <pc:spChg chg="add">
          <ac:chgData name="Jeremiah Folsom-Kovarik" userId="19ce380f-0a58-48ed-901a-e95ddf3a928b" providerId="ADAL" clId="{ADABA95C-678F-457E-BF49-68F53EE4B648}" dt="2020-05-27T00:37:01.258" v="9141"/>
          <ac:spMkLst>
            <pc:docMk/>
            <pc:sldMk cId="1780505121" sldId="315"/>
            <ac:spMk id="8" creationId="{408A1026-6F40-4D4B-B6B8-D98DF1609FB7}"/>
          </ac:spMkLst>
        </pc:spChg>
        <pc:picChg chg="add">
          <ac:chgData name="Jeremiah Folsom-Kovarik" userId="19ce380f-0a58-48ed-901a-e95ddf3a928b" providerId="ADAL" clId="{ADABA95C-678F-457E-BF49-68F53EE4B648}" dt="2020-05-27T00:37:01.258" v="9141"/>
          <ac:picMkLst>
            <pc:docMk/>
            <pc:sldMk cId="1780505121" sldId="315"/>
            <ac:picMk id="7" creationId="{07F81B97-2414-4131-A8AB-43AA2CBB1C9C}"/>
          </ac:picMkLst>
        </pc:picChg>
      </pc:sldChg>
      <pc:sldChg chg="addSp modSp add ord">
        <pc:chgData name="Jeremiah Folsom-Kovarik" userId="19ce380f-0a58-48ed-901a-e95ddf3a928b" providerId="ADAL" clId="{ADABA95C-678F-457E-BF49-68F53EE4B648}" dt="2020-05-26T15:56:13.008" v="6758" actId="20577"/>
        <pc:sldMkLst>
          <pc:docMk/>
          <pc:sldMk cId="3935680064" sldId="316"/>
        </pc:sldMkLst>
        <pc:spChg chg="mod">
          <ac:chgData name="Jeremiah Folsom-Kovarik" userId="19ce380f-0a58-48ed-901a-e95ddf3a928b" providerId="ADAL" clId="{ADABA95C-678F-457E-BF49-68F53EE4B648}" dt="2020-05-26T13:17:01.288" v="3669" actId="20577"/>
          <ac:spMkLst>
            <pc:docMk/>
            <pc:sldMk cId="3935680064" sldId="316"/>
            <ac:spMk id="2" creationId="{606F70FF-00A4-41DE-9BC3-678A92114434}"/>
          </ac:spMkLst>
        </pc:spChg>
        <pc:spChg chg="add mod">
          <ac:chgData name="Jeremiah Folsom-Kovarik" userId="19ce380f-0a58-48ed-901a-e95ddf3a928b" providerId="ADAL" clId="{ADABA95C-678F-457E-BF49-68F53EE4B648}" dt="2020-05-26T15:56:13.008" v="6758" actId="20577"/>
          <ac:spMkLst>
            <pc:docMk/>
            <pc:sldMk cId="3935680064" sldId="316"/>
            <ac:spMk id="6" creationId="{B4222D40-1828-4CB7-8496-CC8BCCC98683}"/>
          </ac:spMkLst>
        </pc:spChg>
        <pc:spChg chg="add mod">
          <ac:chgData name="Jeremiah Folsom-Kovarik" userId="19ce380f-0a58-48ed-901a-e95ddf3a928b" providerId="ADAL" clId="{ADABA95C-678F-457E-BF49-68F53EE4B648}" dt="2020-05-26T13:28:25.373" v="4179" actId="20577"/>
          <ac:spMkLst>
            <pc:docMk/>
            <pc:sldMk cId="3935680064" sldId="316"/>
            <ac:spMk id="7" creationId="{124D6051-5A21-4800-A9FC-F942FAAC3B40}"/>
          </ac:spMkLst>
        </pc:spChg>
        <pc:spChg chg="add mod">
          <ac:chgData name="Jeremiah Folsom-Kovarik" userId="19ce380f-0a58-48ed-901a-e95ddf3a928b" providerId="ADAL" clId="{ADABA95C-678F-457E-BF49-68F53EE4B648}" dt="2020-05-26T13:19:54.648" v="3879" actId="20577"/>
          <ac:spMkLst>
            <pc:docMk/>
            <pc:sldMk cId="3935680064" sldId="316"/>
            <ac:spMk id="8" creationId="{54F4CFCD-AF12-4372-9035-7A0E478430A3}"/>
          </ac:spMkLst>
        </pc:spChg>
        <pc:spChg chg="add mod">
          <ac:chgData name="Jeremiah Folsom-Kovarik" userId="19ce380f-0a58-48ed-901a-e95ddf3a928b" providerId="ADAL" clId="{ADABA95C-678F-457E-BF49-68F53EE4B648}" dt="2020-05-26T13:25:28.897" v="4078" actId="20577"/>
          <ac:spMkLst>
            <pc:docMk/>
            <pc:sldMk cId="3935680064" sldId="316"/>
            <ac:spMk id="9" creationId="{A13C12C5-FC6E-4D90-9710-64C8C5FFBBCA}"/>
          </ac:spMkLst>
        </pc:spChg>
        <pc:spChg chg="add mod">
          <ac:chgData name="Jeremiah Folsom-Kovarik" userId="19ce380f-0a58-48ed-901a-e95ddf3a928b" providerId="ADAL" clId="{ADABA95C-678F-457E-BF49-68F53EE4B648}" dt="2020-05-26T15:53:17.543" v="6718" actId="555"/>
          <ac:spMkLst>
            <pc:docMk/>
            <pc:sldMk cId="3935680064" sldId="316"/>
            <ac:spMk id="10" creationId="{0087556A-F9BF-4810-97B7-8B050C2D891D}"/>
          </ac:spMkLst>
        </pc:spChg>
      </pc:sldChg>
      <pc:sldChg chg="addSp delSp modSp add ord">
        <pc:chgData name="Jeremiah Folsom-Kovarik" userId="19ce380f-0a58-48ed-901a-e95ddf3a928b" providerId="ADAL" clId="{ADABA95C-678F-457E-BF49-68F53EE4B648}" dt="2020-05-26T14:44:57.806" v="5368" actId="20577"/>
        <pc:sldMkLst>
          <pc:docMk/>
          <pc:sldMk cId="2545079959" sldId="317"/>
        </pc:sldMkLst>
        <pc:spChg chg="mod">
          <ac:chgData name="Jeremiah Folsom-Kovarik" userId="19ce380f-0a58-48ed-901a-e95ddf3a928b" providerId="ADAL" clId="{ADABA95C-678F-457E-BF49-68F53EE4B648}" dt="2020-05-26T13:57:57.692" v="4502" actId="20577"/>
          <ac:spMkLst>
            <pc:docMk/>
            <pc:sldMk cId="2545079959" sldId="317"/>
            <ac:spMk id="2" creationId="{6E61A7D6-75AD-4092-8A7A-C9D65AB66F4A}"/>
          </ac:spMkLst>
        </pc:spChg>
        <pc:spChg chg="del">
          <ac:chgData name="Jeremiah Folsom-Kovarik" userId="19ce380f-0a58-48ed-901a-e95ddf3a928b" providerId="ADAL" clId="{ADABA95C-678F-457E-BF49-68F53EE4B648}" dt="2020-05-26T13:33:09.743" v="4234"/>
          <ac:spMkLst>
            <pc:docMk/>
            <pc:sldMk cId="2545079959" sldId="317"/>
            <ac:spMk id="3" creationId="{7BEBB358-10AF-48DD-B11F-55D6E630435A}"/>
          </ac:spMkLst>
        </pc:spChg>
        <pc:spChg chg="del">
          <ac:chgData name="Jeremiah Folsom-Kovarik" userId="19ce380f-0a58-48ed-901a-e95ddf3a928b" providerId="ADAL" clId="{ADABA95C-678F-457E-BF49-68F53EE4B648}" dt="2020-05-26T13:33:09.743" v="4234"/>
          <ac:spMkLst>
            <pc:docMk/>
            <pc:sldMk cId="2545079959" sldId="317"/>
            <ac:spMk id="4" creationId="{B4873A09-F59E-4E80-8D3B-D929768DE699}"/>
          </ac:spMkLst>
        </pc:spChg>
        <pc:spChg chg="del">
          <ac:chgData name="Jeremiah Folsom-Kovarik" userId="19ce380f-0a58-48ed-901a-e95ddf3a928b" providerId="ADAL" clId="{ADABA95C-678F-457E-BF49-68F53EE4B648}" dt="2020-05-26T13:33:09.743" v="4234"/>
          <ac:spMkLst>
            <pc:docMk/>
            <pc:sldMk cId="2545079959" sldId="317"/>
            <ac:spMk id="5" creationId="{6205E4BC-C712-4665-8ED7-3DB6B29CF74F}"/>
          </ac:spMkLst>
        </pc:spChg>
        <pc:spChg chg="del">
          <ac:chgData name="Jeremiah Folsom-Kovarik" userId="19ce380f-0a58-48ed-901a-e95ddf3a928b" providerId="ADAL" clId="{ADABA95C-678F-457E-BF49-68F53EE4B648}" dt="2020-05-26T13:33:09.743" v="4234"/>
          <ac:spMkLst>
            <pc:docMk/>
            <pc:sldMk cId="2545079959" sldId="317"/>
            <ac:spMk id="6" creationId="{81B367A4-F8DA-4E72-84C2-039A62E4B4C8}"/>
          </ac:spMkLst>
        </pc:spChg>
        <pc:spChg chg="del">
          <ac:chgData name="Jeremiah Folsom-Kovarik" userId="19ce380f-0a58-48ed-901a-e95ddf3a928b" providerId="ADAL" clId="{ADABA95C-678F-457E-BF49-68F53EE4B648}" dt="2020-05-26T14:10:05.854" v="4957" actId="478"/>
          <ac:spMkLst>
            <pc:docMk/>
            <pc:sldMk cId="2545079959" sldId="317"/>
            <ac:spMk id="8" creationId="{53DFECD6-FFF8-44C7-BA3A-A3562CD5246D}"/>
          </ac:spMkLst>
        </pc:spChg>
        <pc:spChg chg="add mod">
          <ac:chgData name="Jeremiah Folsom-Kovarik" userId="19ce380f-0a58-48ed-901a-e95ddf3a928b" providerId="ADAL" clId="{ADABA95C-678F-457E-BF49-68F53EE4B648}" dt="2020-05-26T14:11:10.340" v="4991" actId="20577"/>
          <ac:spMkLst>
            <pc:docMk/>
            <pc:sldMk cId="2545079959" sldId="317"/>
            <ac:spMk id="10" creationId="{367133C5-C233-4901-8F49-C373E6CF8FE2}"/>
          </ac:spMkLst>
        </pc:spChg>
        <pc:spChg chg="add mod">
          <ac:chgData name="Jeremiah Folsom-Kovarik" userId="19ce380f-0a58-48ed-901a-e95ddf3a928b" providerId="ADAL" clId="{ADABA95C-678F-457E-BF49-68F53EE4B648}" dt="2020-05-26T14:22:00.628" v="5011" actId="1076"/>
          <ac:spMkLst>
            <pc:docMk/>
            <pc:sldMk cId="2545079959" sldId="317"/>
            <ac:spMk id="11" creationId="{A6B40CFA-5C55-4DFC-8AAE-A3A132C1E865}"/>
          </ac:spMkLst>
        </pc:spChg>
        <pc:spChg chg="add mod">
          <ac:chgData name="Jeremiah Folsom-Kovarik" userId="19ce380f-0a58-48ed-901a-e95ddf3a928b" providerId="ADAL" clId="{ADABA95C-678F-457E-BF49-68F53EE4B648}" dt="2020-05-26T14:43:59.542" v="5358" actId="408"/>
          <ac:spMkLst>
            <pc:docMk/>
            <pc:sldMk cId="2545079959" sldId="317"/>
            <ac:spMk id="15" creationId="{31E8A6BF-854D-42F6-8F15-42DE4EC37733}"/>
          </ac:spMkLst>
        </pc:spChg>
        <pc:spChg chg="add mod">
          <ac:chgData name="Jeremiah Folsom-Kovarik" userId="19ce380f-0a58-48ed-901a-e95ddf3a928b" providerId="ADAL" clId="{ADABA95C-678F-457E-BF49-68F53EE4B648}" dt="2020-05-26T14:43:59.542" v="5358" actId="408"/>
          <ac:spMkLst>
            <pc:docMk/>
            <pc:sldMk cId="2545079959" sldId="317"/>
            <ac:spMk id="16" creationId="{FC3E6117-1417-4C9F-876B-C09F9CBBF3C7}"/>
          </ac:spMkLst>
        </pc:spChg>
        <pc:spChg chg="add mod">
          <ac:chgData name="Jeremiah Folsom-Kovarik" userId="19ce380f-0a58-48ed-901a-e95ddf3a928b" providerId="ADAL" clId="{ADABA95C-678F-457E-BF49-68F53EE4B648}" dt="2020-05-26T14:42:20.718" v="5322" actId="1076"/>
          <ac:spMkLst>
            <pc:docMk/>
            <pc:sldMk cId="2545079959" sldId="317"/>
            <ac:spMk id="17" creationId="{6E6474F9-651D-4A68-9E3A-642D3AEDA9A2}"/>
          </ac:spMkLst>
        </pc:spChg>
        <pc:spChg chg="add mod">
          <ac:chgData name="Jeremiah Folsom-Kovarik" userId="19ce380f-0a58-48ed-901a-e95ddf3a928b" providerId="ADAL" clId="{ADABA95C-678F-457E-BF49-68F53EE4B648}" dt="2020-05-26T14:43:59.542" v="5358" actId="408"/>
          <ac:spMkLst>
            <pc:docMk/>
            <pc:sldMk cId="2545079959" sldId="317"/>
            <ac:spMk id="18" creationId="{2A7C573B-FC81-41BF-B81C-43144C7FA7AA}"/>
          </ac:spMkLst>
        </pc:spChg>
        <pc:spChg chg="add mod">
          <ac:chgData name="Jeremiah Folsom-Kovarik" userId="19ce380f-0a58-48ed-901a-e95ddf3a928b" providerId="ADAL" clId="{ADABA95C-678F-457E-BF49-68F53EE4B648}" dt="2020-05-26T14:43:59.542" v="5358" actId="408"/>
          <ac:spMkLst>
            <pc:docMk/>
            <pc:sldMk cId="2545079959" sldId="317"/>
            <ac:spMk id="19" creationId="{945ACFEE-69D3-4C5B-91D9-2EF729E4DED5}"/>
          </ac:spMkLst>
        </pc:spChg>
        <pc:spChg chg="add mod">
          <ac:chgData name="Jeremiah Folsom-Kovarik" userId="19ce380f-0a58-48ed-901a-e95ddf3a928b" providerId="ADAL" clId="{ADABA95C-678F-457E-BF49-68F53EE4B648}" dt="2020-05-26T14:44:57.806" v="5368" actId="20577"/>
          <ac:spMkLst>
            <pc:docMk/>
            <pc:sldMk cId="2545079959" sldId="317"/>
            <ac:spMk id="20" creationId="{EED340FE-F58F-43E9-9EDC-445582CE6B4B}"/>
          </ac:spMkLst>
        </pc:spChg>
        <pc:spChg chg="add del mod">
          <ac:chgData name="Jeremiah Folsom-Kovarik" userId="19ce380f-0a58-48ed-901a-e95ddf3a928b" providerId="ADAL" clId="{ADABA95C-678F-457E-BF49-68F53EE4B648}" dt="2020-05-26T14:34:34.243" v="5108" actId="478"/>
          <ac:spMkLst>
            <pc:docMk/>
            <pc:sldMk cId="2545079959" sldId="317"/>
            <ac:spMk id="21" creationId="{FCC00D24-25E0-4C14-BCC4-EEFD89E0E72C}"/>
          </ac:spMkLst>
        </pc:spChg>
        <pc:picChg chg="add mod modCrop">
          <ac:chgData name="Jeremiah Folsom-Kovarik" userId="19ce380f-0a58-48ed-901a-e95ddf3a928b" providerId="ADAL" clId="{ADABA95C-678F-457E-BF49-68F53EE4B648}" dt="2020-05-26T14:43:46.230" v="5357" actId="553"/>
          <ac:picMkLst>
            <pc:docMk/>
            <pc:sldMk cId="2545079959" sldId="317"/>
            <ac:picMk id="12" creationId="{9C61FCC6-041C-4F3B-A8AB-7976600DB565}"/>
          </ac:picMkLst>
        </pc:picChg>
        <pc:picChg chg="add del mod ord modCrop">
          <ac:chgData name="Jeremiah Folsom-Kovarik" userId="19ce380f-0a58-48ed-901a-e95ddf3a928b" providerId="ADAL" clId="{ADABA95C-678F-457E-BF49-68F53EE4B648}" dt="2020-05-26T14:40:28.179" v="5310" actId="478"/>
          <ac:picMkLst>
            <pc:docMk/>
            <pc:sldMk cId="2545079959" sldId="317"/>
            <ac:picMk id="13" creationId="{5BE1E43A-2DD0-45F1-A9B8-7BE3E5319BEC}"/>
          </ac:picMkLst>
        </pc:picChg>
        <pc:picChg chg="add mod modCrop">
          <ac:chgData name="Jeremiah Folsom-Kovarik" userId="19ce380f-0a58-48ed-901a-e95ddf3a928b" providerId="ADAL" clId="{ADABA95C-678F-457E-BF49-68F53EE4B648}" dt="2020-05-26T14:43:38.283" v="5356" actId="552"/>
          <ac:picMkLst>
            <pc:docMk/>
            <pc:sldMk cId="2545079959" sldId="317"/>
            <ac:picMk id="14" creationId="{9FC7D1F4-B107-44FE-B871-E0D5BF45DD36}"/>
          </ac:picMkLst>
        </pc:picChg>
        <pc:picChg chg="add del mod">
          <ac:chgData name="Jeremiah Folsom-Kovarik" userId="19ce380f-0a58-48ed-901a-e95ddf3a928b" providerId="ADAL" clId="{ADABA95C-678F-457E-BF49-68F53EE4B648}" dt="2020-05-26T14:20:20.402" v="4992" actId="478"/>
          <ac:picMkLst>
            <pc:docMk/>
            <pc:sldMk cId="2545079959" sldId="317"/>
            <ac:picMk id="1026" creationId="{F08BF66B-F9D4-41BB-B59E-53DCB04F191B}"/>
          </ac:picMkLst>
        </pc:picChg>
      </pc:sldChg>
      <pc:sldChg chg="addSp modSp add">
        <pc:chgData name="Jeremiah Folsom-Kovarik" userId="19ce380f-0a58-48ed-901a-e95ddf3a928b" providerId="ADAL" clId="{ADABA95C-678F-457E-BF49-68F53EE4B648}" dt="2020-05-26T16:00:03.985" v="6859" actId="14100"/>
        <pc:sldMkLst>
          <pc:docMk/>
          <pc:sldMk cId="2784559359" sldId="318"/>
        </pc:sldMkLst>
        <pc:spChg chg="mod">
          <ac:chgData name="Jeremiah Folsom-Kovarik" userId="19ce380f-0a58-48ed-901a-e95ddf3a928b" providerId="ADAL" clId="{ADABA95C-678F-457E-BF49-68F53EE4B648}" dt="2020-05-26T13:33:44.726" v="4275" actId="20577"/>
          <ac:spMkLst>
            <pc:docMk/>
            <pc:sldMk cId="2784559359" sldId="318"/>
            <ac:spMk id="2" creationId="{39C2DE9B-2974-4F0C-8C95-E258320A7ECB}"/>
          </ac:spMkLst>
        </pc:spChg>
        <pc:spChg chg="mod">
          <ac:chgData name="Jeremiah Folsom-Kovarik" userId="19ce380f-0a58-48ed-901a-e95ddf3a928b" providerId="ADAL" clId="{ADABA95C-678F-457E-BF49-68F53EE4B648}" dt="2020-05-26T15:57:12.076" v="6762" actId="20577"/>
          <ac:spMkLst>
            <pc:docMk/>
            <pc:sldMk cId="2784559359" sldId="318"/>
            <ac:spMk id="3" creationId="{EA1ADB77-4E99-4C2A-830C-B7C3F56F4D47}"/>
          </ac:spMkLst>
        </pc:spChg>
        <pc:spChg chg="add mod">
          <ac:chgData name="Jeremiah Folsom-Kovarik" userId="19ce380f-0a58-48ed-901a-e95ddf3a928b" providerId="ADAL" clId="{ADABA95C-678F-457E-BF49-68F53EE4B648}" dt="2020-05-26T15:45:37.652" v="6560" actId="20577"/>
          <ac:spMkLst>
            <pc:docMk/>
            <pc:sldMk cId="2784559359" sldId="318"/>
            <ac:spMk id="7" creationId="{C3F321D9-A437-4529-9D86-7D7EA6B565C9}"/>
          </ac:spMkLst>
        </pc:spChg>
        <pc:spChg chg="add mod">
          <ac:chgData name="Jeremiah Folsom-Kovarik" userId="19ce380f-0a58-48ed-901a-e95ddf3a928b" providerId="ADAL" clId="{ADABA95C-678F-457E-BF49-68F53EE4B648}" dt="2020-05-26T15:40:06.497" v="6486" actId="14100"/>
          <ac:spMkLst>
            <pc:docMk/>
            <pc:sldMk cId="2784559359" sldId="318"/>
            <ac:spMk id="8" creationId="{ABC4F62A-B574-4A02-849F-10B7EB51A899}"/>
          </ac:spMkLst>
        </pc:spChg>
        <pc:spChg chg="add mod">
          <ac:chgData name="Jeremiah Folsom-Kovarik" userId="19ce380f-0a58-48ed-901a-e95ddf3a928b" providerId="ADAL" clId="{ADABA95C-678F-457E-BF49-68F53EE4B648}" dt="2020-05-26T15:39:12.741" v="6456" actId="404"/>
          <ac:spMkLst>
            <pc:docMk/>
            <pc:sldMk cId="2784559359" sldId="318"/>
            <ac:spMk id="11" creationId="{DB9DE340-A65C-4A19-887C-A8CCF1C6A8C9}"/>
          </ac:spMkLst>
        </pc:spChg>
        <pc:spChg chg="add mod">
          <ac:chgData name="Jeremiah Folsom-Kovarik" userId="19ce380f-0a58-48ed-901a-e95ddf3a928b" providerId="ADAL" clId="{ADABA95C-678F-457E-BF49-68F53EE4B648}" dt="2020-05-26T15:45:58.155" v="6566" actId="20577"/>
          <ac:spMkLst>
            <pc:docMk/>
            <pc:sldMk cId="2784559359" sldId="318"/>
            <ac:spMk id="12" creationId="{6F43078D-A59B-49D3-BE33-D7C2B04CE3EE}"/>
          </ac:spMkLst>
        </pc:spChg>
        <pc:spChg chg="add mod">
          <ac:chgData name="Jeremiah Folsom-Kovarik" userId="19ce380f-0a58-48ed-901a-e95ddf3a928b" providerId="ADAL" clId="{ADABA95C-678F-457E-BF49-68F53EE4B648}" dt="2020-05-26T15:45:03.457" v="6548" actId="1076"/>
          <ac:spMkLst>
            <pc:docMk/>
            <pc:sldMk cId="2784559359" sldId="318"/>
            <ac:spMk id="13" creationId="{4719A31D-48C9-471F-B0AA-316FA763B68F}"/>
          </ac:spMkLst>
        </pc:spChg>
        <pc:spChg chg="add mod">
          <ac:chgData name="Jeremiah Folsom-Kovarik" userId="19ce380f-0a58-48ed-901a-e95ddf3a928b" providerId="ADAL" clId="{ADABA95C-678F-457E-BF49-68F53EE4B648}" dt="2020-05-26T15:45:16.767" v="6550" actId="1076"/>
          <ac:spMkLst>
            <pc:docMk/>
            <pc:sldMk cId="2784559359" sldId="318"/>
            <ac:spMk id="14" creationId="{180DF30B-7984-4E95-B738-59E2762710AF}"/>
          </ac:spMkLst>
        </pc:spChg>
        <pc:spChg chg="add mod">
          <ac:chgData name="Jeremiah Folsom-Kovarik" userId="19ce380f-0a58-48ed-901a-e95ddf3a928b" providerId="ADAL" clId="{ADABA95C-678F-457E-BF49-68F53EE4B648}" dt="2020-05-26T15:46:37.367" v="6572" actId="14100"/>
          <ac:spMkLst>
            <pc:docMk/>
            <pc:sldMk cId="2784559359" sldId="318"/>
            <ac:spMk id="15" creationId="{981F448A-766F-4CBD-A182-7064C49BD10D}"/>
          </ac:spMkLst>
        </pc:spChg>
        <pc:spChg chg="add mod">
          <ac:chgData name="Jeremiah Folsom-Kovarik" userId="19ce380f-0a58-48ed-901a-e95ddf3a928b" providerId="ADAL" clId="{ADABA95C-678F-457E-BF49-68F53EE4B648}" dt="2020-05-26T16:00:03.985" v="6859" actId="14100"/>
          <ac:spMkLst>
            <pc:docMk/>
            <pc:sldMk cId="2784559359" sldId="318"/>
            <ac:spMk id="16" creationId="{A918BF81-FB82-42E1-90A7-DFABB1673542}"/>
          </ac:spMkLst>
        </pc:spChg>
        <pc:picChg chg="add mod modCrop">
          <ac:chgData name="Jeremiah Folsom-Kovarik" userId="19ce380f-0a58-48ed-901a-e95ddf3a928b" providerId="ADAL" clId="{ADABA95C-678F-457E-BF49-68F53EE4B648}" dt="2020-05-26T15:43:14.099" v="6538" actId="1038"/>
          <ac:picMkLst>
            <pc:docMk/>
            <pc:sldMk cId="2784559359" sldId="318"/>
            <ac:picMk id="9" creationId="{EC654A08-2445-4FA0-BC1B-005453EBAFDA}"/>
          </ac:picMkLst>
        </pc:picChg>
        <pc:picChg chg="add mod modCrop">
          <ac:chgData name="Jeremiah Folsom-Kovarik" userId="19ce380f-0a58-48ed-901a-e95ddf3a928b" providerId="ADAL" clId="{ADABA95C-678F-457E-BF49-68F53EE4B648}" dt="2020-05-26T15:41:19.146" v="6489" actId="555"/>
          <ac:picMkLst>
            <pc:docMk/>
            <pc:sldMk cId="2784559359" sldId="318"/>
            <ac:picMk id="10" creationId="{10FC6E99-AFD4-461D-A8A3-DF7E0B58294E}"/>
          </ac:picMkLst>
        </pc:picChg>
      </pc:sldChg>
      <pc:sldChg chg="modSp add">
        <pc:chgData name="Jeremiah Folsom-Kovarik" userId="19ce380f-0a58-48ed-901a-e95ddf3a928b" providerId="ADAL" clId="{ADABA95C-678F-457E-BF49-68F53EE4B648}" dt="2020-05-26T15:51:16.641" v="6671" actId="20577"/>
        <pc:sldMkLst>
          <pc:docMk/>
          <pc:sldMk cId="365442076" sldId="319"/>
        </pc:sldMkLst>
        <pc:spChg chg="mod">
          <ac:chgData name="Jeremiah Folsom-Kovarik" userId="19ce380f-0a58-48ed-901a-e95ddf3a928b" providerId="ADAL" clId="{ADABA95C-678F-457E-BF49-68F53EE4B648}" dt="2020-05-26T14:45:57.784" v="5380" actId="20577"/>
          <ac:spMkLst>
            <pc:docMk/>
            <pc:sldMk cId="365442076" sldId="319"/>
            <ac:spMk id="2" creationId="{80625957-57B5-4C13-A339-B22984DE968B}"/>
          </ac:spMkLst>
        </pc:spChg>
        <pc:spChg chg="mod">
          <ac:chgData name="Jeremiah Folsom-Kovarik" userId="19ce380f-0a58-48ed-901a-e95ddf3a928b" providerId="ADAL" clId="{ADABA95C-678F-457E-BF49-68F53EE4B648}" dt="2020-05-26T15:51:16.641" v="6671" actId="20577"/>
          <ac:spMkLst>
            <pc:docMk/>
            <pc:sldMk cId="365442076" sldId="319"/>
            <ac:spMk id="3" creationId="{A688655C-C781-45D9-AB6C-734C4C9316A6}"/>
          </ac:spMkLst>
        </pc:spChg>
      </pc:sldChg>
      <pc:sldChg chg="modSp add">
        <pc:chgData name="Jeremiah Folsom-Kovarik" userId="19ce380f-0a58-48ed-901a-e95ddf3a928b" providerId="ADAL" clId="{ADABA95C-678F-457E-BF49-68F53EE4B648}" dt="2020-05-27T00:22:57.192" v="8776" actId="5793"/>
        <pc:sldMkLst>
          <pc:docMk/>
          <pc:sldMk cId="1863326582" sldId="320"/>
        </pc:sldMkLst>
        <pc:spChg chg="mod">
          <ac:chgData name="Jeremiah Folsom-Kovarik" userId="19ce380f-0a58-48ed-901a-e95ddf3a928b" providerId="ADAL" clId="{ADABA95C-678F-457E-BF49-68F53EE4B648}" dt="2020-05-26T17:52:55.092" v="7471" actId="20577"/>
          <ac:spMkLst>
            <pc:docMk/>
            <pc:sldMk cId="1863326582" sldId="320"/>
            <ac:spMk id="2" creationId="{DD5F427D-F315-4FA6-9CA4-9CFA7428246A}"/>
          </ac:spMkLst>
        </pc:spChg>
        <pc:spChg chg="mod">
          <ac:chgData name="Jeremiah Folsom-Kovarik" userId="19ce380f-0a58-48ed-901a-e95ddf3a928b" providerId="ADAL" clId="{ADABA95C-678F-457E-BF49-68F53EE4B648}" dt="2020-05-27T00:22:57.192" v="8776" actId="5793"/>
          <ac:spMkLst>
            <pc:docMk/>
            <pc:sldMk cId="1863326582" sldId="320"/>
            <ac:spMk id="3" creationId="{85A0A0F7-A242-4428-A7F8-88C8FE02933D}"/>
          </ac:spMkLst>
        </pc:spChg>
      </pc:sldChg>
      <pc:sldChg chg="modSp add">
        <pc:chgData name="Jeremiah Folsom-Kovarik" userId="19ce380f-0a58-48ed-901a-e95ddf3a928b" providerId="ADAL" clId="{ADABA95C-678F-457E-BF49-68F53EE4B648}" dt="2020-05-27T00:27:38.499" v="8831" actId="20577"/>
        <pc:sldMkLst>
          <pc:docMk/>
          <pc:sldMk cId="1903240103" sldId="321"/>
        </pc:sldMkLst>
        <pc:spChg chg="mod">
          <ac:chgData name="Jeremiah Folsom-Kovarik" userId="19ce380f-0a58-48ed-901a-e95ddf3a928b" providerId="ADAL" clId="{ADABA95C-678F-457E-BF49-68F53EE4B648}" dt="2020-05-26T18:38:18.514" v="8106" actId="20577"/>
          <ac:spMkLst>
            <pc:docMk/>
            <pc:sldMk cId="1903240103" sldId="321"/>
            <ac:spMk id="2" creationId="{FA06FF84-7FC8-4C83-94AC-F186BC4B2729}"/>
          </ac:spMkLst>
        </pc:spChg>
        <pc:spChg chg="mod">
          <ac:chgData name="Jeremiah Folsom-Kovarik" userId="19ce380f-0a58-48ed-901a-e95ddf3a928b" providerId="ADAL" clId="{ADABA95C-678F-457E-BF49-68F53EE4B648}" dt="2020-05-27T00:27:38.499" v="8831" actId="20577"/>
          <ac:spMkLst>
            <pc:docMk/>
            <pc:sldMk cId="1903240103" sldId="321"/>
            <ac:spMk id="3" creationId="{E99A82C8-A3C1-412F-8176-435E28C94D95}"/>
          </ac:spMkLst>
        </pc:spChg>
      </pc:sldChg>
      <pc:sldChg chg="modSp add">
        <pc:chgData name="Jeremiah Folsom-Kovarik" userId="19ce380f-0a58-48ed-901a-e95ddf3a928b" providerId="ADAL" clId="{ADABA95C-678F-457E-BF49-68F53EE4B648}" dt="2020-05-27T00:34:17.984" v="9095" actId="27636"/>
        <pc:sldMkLst>
          <pc:docMk/>
          <pc:sldMk cId="1449689557" sldId="322"/>
        </pc:sldMkLst>
        <pc:spChg chg="mod">
          <ac:chgData name="Jeremiah Folsom-Kovarik" userId="19ce380f-0a58-48ed-901a-e95ddf3a928b" providerId="ADAL" clId="{ADABA95C-678F-457E-BF49-68F53EE4B648}" dt="2020-05-26T18:38:36.419" v="8115" actId="20577"/>
          <ac:spMkLst>
            <pc:docMk/>
            <pc:sldMk cId="1449689557" sldId="322"/>
            <ac:spMk id="2" creationId="{A6621F69-3CA3-4823-B29B-085E3BEA2710}"/>
          </ac:spMkLst>
        </pc:spChg>
        <pc:spChg chg="mod">
          <ac:chgData name="Jeremiah Folsom-Kovarik" userId="19ce380f-0a58-48ed-901a-e95ddf3a928b" providerId="ADAL" clId="{ADABA95C-678F-457E-BF49-68F53EE4B648}" dt="2020-05-27T00:34:17.984" v="9095" actId="27636"/>
          <ac:spMkLst>
            <pc:docMk/>
            <pc:sldMk cId="1449689557" sldId="322"/>
            <ac:spMk id="3" creationId="{9764F6F7-E932-47BA-A11A-E7C819536CF9}"/>
          </ac:spMkLst>
        </pc:spChg>
      </pc:sldChg>
      <pc:sldChg chg="modSp add del">
        <pc:chgData name="Jeremiah Folsom-Kovarik" userId="19ce380f-0a58-48ed-901a-e95ddf3a928b" providerId="ADAL" clId="{ADABA95C-678F-457E-BF49-68F53EE4B648}" dt="2020-05-27T01:13:30.966" v="9227" actId="2696"/>
        <pc:sldMkLst>
          <pc:docMk/>
          <pc:sldMk cId="3982662704" sldId="323"/>
        </pc:sldMkLst>
        <pc:spChg chg="mod">
          <ac:chgData name="Jeremiah Folsom-Kovarik" userId="19ce380f-0a58-48ed-901a-e95ddf3a928b" providerId="ADAL" clId="{ADABA95C-678F-457E-BF49-68F53EE4B648}" dt="2020-05-26T18:38:46.957" v="8122" actId="20577"/>
          <ac:spMkLst>
            <pc:docMk/>
            <pc:sldMk cId="3982662704" sldId="323"/>
            <ac:spMk id="2" creationId="{941D50A4-F9DC-46E4-B307-8E047C5A190E}"/>
          </ac:spMkLst>
        </pc:spChg>
      </pc:sldChg>
      <pc:sldChg chg="addSp delSp modSp add">
        <pc:chgData name="Jeremiah Folsom-Kovarik" userId="19ce380f-0a58-48ed-901a-e95ddf3a928b" providerId="ADAL" clId="{ADABA95C-678F-457E-BF49-68F53EE4B648}" dt="2020-05-27T01:13:22.172" v="9226" actId="20577"/>
        <pc:sldMkLst>
          <pc:docMk/>
          <pc:sldMk cId="910896807" sldId="324"/>
        </pc:sldMkLst>
        <pc:spChg chg="mod">
          <ac:chgData name="Jeremiah Folsom-Kovarik" userId="19ce380f-0a58-48ed-901a-e95ddf3a928b" providerId="ADAL" clId="{ADABA95C-678F-457E-BF49-68F53EE4B648}" dt="2020-05-26T18:41:11.968" v="8150" actId="20577"/>
          <ac:spMkLst>
            <pc:docMk/>
            <pc:sldMk cId="910896807" sldId="324"/>
            <ac:spMk id="2" creationId="{27857890-DB5A-4121-9AC2-B0297C8EC165}"/>
          </ac:spMkLst>
        </pc:spChg>
        <pc:spChg chg="mod">
          <ac:chgData name="Jeremiah Folsom-Kovarik" userId="19ce380f-0a58-48ed-901a-e95ddf3a928b" providerId="ADAL" clId="{ADABA95C-678F-457E-BF49-68F53EE4B648}" dt="2020-05-27T01:11:59.720" v="9149"/>
          <ac:spMkLst>
            <pc:docMk/>
            <pc:sldMk cId="910896807" sldId="324"/>
            <ac:spMk id="3" creationId="{6511071A-3DA3-47DD-AB78-E1F44ECE9C4C}"/>
          </ac:spMkLst>
        </pc:spChg>
        <pc:spChg chg="add mod">
          <ac:chgData name="Jeremiah Folsom-Kovarik" userId="19ce380f-0a58-48ed-901a-e95ddf3a928b" providerId="ADAL" clId="{ADABA95C-678F-457E-BF49-68F53EE4B648}" dt="2020-05-26T18:16:20.186" v="7867" actId="122"/>
          <ac:spMkLst>
            <pc:docMk/>
            <pc:sldMk cId="910896807" sldId="324"/>
            <ac:spMk id="7" creationId="{05164959-C6CC-46FB-A19C-6004B6C58969}"/>
          </ac:spMkLst>
        </pc:spChg>
        <pc:spChg chg="add del mod ord">
          <ac:chgData name="Jeremiah Folsom-Kovarik" userId="19ce380f-0a58-48ed-901a-e95ddf3a928b" providerId="ADAL" clId="{ADABA95C-678F-457E-BF49-68F53EE4B648}" dt="2020-05-26T18:24:50.310" v="8031" actId="478"/>
          <ac:spMkLst>
            <pc:docMk/>
            <pc:sldMk cId="910896807" sldId="324"/>
            <ac:spMk id="8" creationId="{40A2A59C-7C77-4DE7-9F4D-CB716E884AB9}"/>
          </ac:spMkLst>
        </pc:spChg>
        <pc:spChg chg="add mod">
          <ac:chgData name="Jeremiah Folsom-Kovarik" userId="19ce380f-0a58-48ed-901a-e95ddf3a928b" providerId="ADAL" clId="{ADABA95C-678F-457E-BF49-68F53EE4B648}" dt="2020-05-26T18:26:29.989" v="8050" actId="1035"/>
          <ac:spMkLst>
            <pc:docMk/>
            <pc:sldMk cId="910896807" sldId="324"/>
            <ac:spMk id="9" creationId="{2BDBB2F1-EEBA-4130-ADB4-5991C555758E}"/>
          </ac:spMkLst>
        </pc:spChg>
        <pc:spChg chg="add del mod">
          <ac:chgData name="Jeremiah Folsom-Kovarik" userId="19ce380f-0a58-48ed-901a-e95ddf3a928b" providerId="ADAL" clId="{ADABA95C-678F-457E-BF49-68F53EE4B648}" dt="2020-05-26T18:24:11.173" v="7934" actId="478"/>
          <ac:spMkLst>
            <pc:docMk/>
            <pc:sldMk cId="910896807" sldId="324"/>
            <ac:spMk id="10" creationId="{34F320A2-A1C4-40E8-9D70-0D522654418E}"/>
          </ac:spMkLst>
        </pc:spChg>
        <pc:spChg chg="add mod ord">
          <ac:chgData name="Jeremiah Folsom-Kovarik" userId="19ce380f-0a58-48ed-901a-e95ddf3a928b" providerId="ADAL" clId="{ADABA95C-678F-457E-BF49-68F53EE4B648}" dt="2020-05-26T18:26:10.028" v="8033" actId="14100"/>
          <ac:spMkLst>
            <pc:docMk/>
            <pc:sldMk cId="910896807" sldId="324"/>
            <ac:spMk id="11" creationId="{3698684F-9A91-4BAD-8169-B82A945DD392}"/>
          </ac:spMkLst>
        </pc:spChg>
        <pc:spChg chg="add mod">
          <ac:chgData name="Jeremiah Folsom-Kovarik" userId="19ce380f-0a58-48ed-901a-e95ddf3a928b" providerId="ADAL" clId="{ADABA95C-678F-457E-BF49-68F53EE4B648}" dt="2020-05-26T18:26:10.028" v="8033" actId="14100"/>
          <ac:spMkLst>
            <pc:docMk/>
            <pc:sldMk cId="910896807" sldId="324"/>
            <ac:spMk id="12" creationId="{EABEBC76-C7D0-4923-B6A6-396669B1167A}"/>
          </ac:spMkLst>
        </pc:spChg>
        <pc:spChg chg="add mod ord">
          <ac:chgData name="Jeremiah Folsom-Kovarik" userId="19ce380f-0a58-48ed-901a-e95ddf3a928b" providerId="ADAL" clId="{ADABA95C-678F-457E-BF49-68F53EE4B648}" dt="2020-05-26T18:23:41.566" v="7905" actId="164"/>
          <ac:spMkLst>
            <pc:docMk/>
            <pc:sldMk cId="910896807" sldId="324"/>
            <ac:spMk id="13" creationId="{A6EAE7DD-A1AD-4929-97EC-05DCE3DDEA8B}"/>
          </ac:spMkLst>
        </pc:spChg>
        <pc:spChg chg="add mod">
          <ac:chgData name="Jeremiah Folsom-Kovarik" userId="19ce380f-0a58-48ed-901a-e95ddf3a928b" providerId="ADAL" clId="{ADABA95C-678F-457E-BF49-68F53EE4B648}" dt="2020-05-26T18:16:20.186" v="7867" actId="122"/>
          <ac:spMkLst>
            <pc:docMk/>
            <pc:sldMk cId="910896807" sldId="324"/>
            <ac:spMk id="14" creationId="{E6CD3960-FE92-4794-82E0-6B91592FF24F}"/>
          </ac:spMkLst>
        </pc:spChg>
        <pc:spChg chg="add mod">
          <ac:chgData name="Jeremiah Folsom-Kovarik" userId="19ce380f-0a58-48ed-901a-e95ddf3a928b" providerId="ADAL" clId="{ADABA95C-678F-457E-BF49-68F53EE4B648}" dt="2020-05-26T18:27:48.903" v="8059" actId="20577"/>
          <ac:spMkLst>
            <pc:docMk/>
            <pc:sldMk cId="910896807" sldId="324"/>
            <ac:spMk id="15" creationId="{5CEF1791-E443-4DD0-8A35-FB1F031A1F0E}"/>
          </ac:spMkLst>
        </pc:spChg>
        <pc:spChg chg="add mod">
          <ac:chgData name="Jeremiah Folsom-Kovarik" userId="19ce380f-0a58-48ed-901a-e95ddf3a928b" providerId="ADAL" clId="{ADABA95C-678F-457E-BF49-68F53EE4B648}" dt="2020-05-26T18:15:05.054" v="7865" actId="20577"/>
          <ac:spMkLst>
            <pc:docMk/>
            <pc:sldMk cId="910896807" sldId="324"/>
            <ac:spMk id="16" creationId="{64B403F7-D4AD-4A17-ABF6-7550799CC666}"/>
          </ac:spMkLst>
        </pc:spChg>
        <pc:spChg chg="add mod">
          <ac:chgData name="Jeremiah Folsom-Kovarik" userId="19ce380f-0a58-48ed-901a-e95ddf3a928b" providerId="ADAL" clId="{ADABA95C-678F-457E-BF49-68F53EE4B648}" dt="2020-05-26T18:23:41.566" v="7905" actId="164"/>
          <ac:spMkLst>
            <pc:docMk/>
            <pc:sldMk cId="910896807" sldId="324"/>
            <ac:spMk id="17" creationId="{89A1C02B-7D1D-41BA-9F3E-5A727D3DF4BC}"/>
          </ac:spMkLst>
        </pc:spChg>
        <pc:spChg chg="add mod">
          <ac:chgData name="Jeremiah Folsom-Kovarik" userId="19ce380f-0a58-48ed-901a-e95ddf3a928b" providerId="ADAL" clId="{ADABA95C-678F-457E-BF49-68F53EE4B648}" dt="2020-05-26T18:23:41.566" v="7905" actId="164"/>
          <ac:spMkLst>
            <pc:docMk/>
            <pc:sldMk cId="910896807" sldId="324"/>
            <ac:spMk id="18" creationId="{3E5E9662-B3A4-45CE-ACF9-B645213C7C3F}"/>
          </ac:spMkLst>
        </pc:spChg>
        <pc:spChg chg="mod">
          <ac:chgData name="Jeremiah Folsom-Kovarik" userId="19ce380f-0a58-48ed-901a-e95ddf3a928b" providerId="ADAL" clId="{ADABA95C-678F-457E-BF49-68F53EE4B648}" dt="2020-05-26T18:24:05.121" v="7933" actId="20577"/>
          <ac:spMkLst>
            <pc:docMk/>
            <pc:sldMk cId="910896807" sldId="324"/>
            <ac:spMk id="23" creationId="{E6FCC0AE-63EF-4BD2-9DA4-726481B711DD}"/>
          </ac:spMkLst>
        </pc:spChg>
        <pc:spChg chg="mod">
          <ac:chgData name="Jeremiah Folsom-Kovarik" userId="19ce380f-0a58-48ed-901a-e95ddf3a928b" providerId="ADAL" clId="{ADABA95C-678F-457E-BF49-68F53EE4B648}" dt="2020-05-26T18:24:44.694" v="8030" actId="20577"/>
          <ac:spMkLst>
            <pc:docMk/>
            <pc:sldMk cId="910896807" sldId="324"/>
            <ac:spMk id="27" creationId="{1B2A7067-F15F-48FD-AD34-D5DFDCCE3F74}"/>
          </ac:spMkLst>
        </pc:spChg>
        <pc:spChg chg="add mod">
          <ac:chgData name="Jeremiah Folsom-Kovarik" userId="19ce380f-0a58-48ed-901a-e95ddf3a928b" providerId="ADAL" clId="{ADABA95C-678F-457E-BF49-68F53EE4B648}" dt="2020-05-26T18:35:55.871" v="8090" actId="14100"/>
          <ac:spMkLst>
            <pc:docMk/>
            <pc:sldMk cId="910896807" sldId="324"/>
            <ac:spMk id="28" creationId="{DA1CE432-95B6-499B-8801-89D3D225D971}"/>
          </ac:spMkLst>
        </pc:spChg>
        <pc:spChg chg="add mod">
          <ac:chgData name="Jeremiah Folsom-Kovarik" userId="19ce380f-0a58-48ed-901a-e95ddf3a928b" providerId="ADAL" clId="{ADABA95C-678F-457E-BF49-68F53EE4B648}" dt="2020-05-26T18:35:14.001" v="8088" actId="208"/>
          <ac:spMkLst>
            <pc:docMk/>
            <pc:sldMk cId="910896807" sldId="324"/>
            <ac:spMk id="29" creationId="{460B245D-876B-403C-8B8A-5403BC6AFF98}"/>
          </ac:spMkLst>
        </pc:spChg>
        <pc:spChg chg="add mod">
          <ac:chgData name="Jeremiah Folsom-Kovarik" userId="19ce380f-0a58-48ed-901a-e95ddf3a928b" providerId="ADAL" clId="{ADABA95C-678F-457E-BF49-68F53EE4B648}" dt="2020-05-26T18:35:14.001" v="8088" actId="208"/>
          <ac:spMkLst>
            <pc:docMk/>
            <pc:sldMk cId="910896807" sldId="324"/>
            <ac:spMk id="30" creationId="{2153F339-C04C-4E30-8BCD-1C97D96A6BC9}"/>
          </ac:spMkLst>
        </pc:spChg>
        <pc:spChg chg="add mod">
          <ac:chgData name="Jeremiah Folsom-Kovarik" userId="19ce380f-0a58-48ed-901a-e95ddf3a928b" providerId="ADAL" clId="{ADABA95C-678F-457E-BF49-68F53EE4B648}" dt="2020-05-26T18:35:14.001" v="8088" actId="208"/>
          <ac:spMkLst>
            <pc:docMk/>
            <pc:sldMk cId="910896807" sldId="324"/>
            <ac:spMk id="31" creationId="{D78F47C4-F5D0-4D32-A5CF-F2C29D1C44E9}"/>
          </ac:spMkLst>
        </pc:spChg>
        <pc:spChg chg="add mod">
          <ac:chgData name="Jeremiah Folsom-Kovarik" userId="19ce380f-0a58-48ed-901a-e95ddf3a928b" providerId="ADAL" clId="{ADABA95C-678F-457E-BF49-68F53EE4B648}" dt="2020-05-26T18:37:11.518" v="8095" actId="13822"/>
          <ac:spMkLst>
            <pc:docMk/>
            <pc:sldMk cId="910896807" sldId="324"/>
            <ac:spMk id="32" creationId="{CECAC4FB-64F0-4748-A727-08768C092CD3}"/>
          </ac:spMkLst>
        </pc:spChg>
        <pc:spChg chg="add del">
          <ac:chgData name="Jeremiah Folsom-Kovarik" userId="19ce380f-0a58-48ed-901a-e95ddf3a928b" providerId="ADAL" clId="{ADABA95C-678F-457E-BF49-68F53EE4B648}" dt="2020-05-26T18:37:18.914" v="8097"/>
          <ac:spMkLst>
            <pc:docMk/>
            <pc:sldMk cId="910896807" sldId="324"/>
            <ac:spMk id="33" creationId="{E26838F1-BB23-4E96-9D51-C803D51A9741}"/>
          </ac:spMkLst>
        </pc:spChg>
        <pc:spChg chg="add mod">
          <ac:chgData name="Jeremiah Folsom-Kovarik" userId="19ce380f-0a58-48ed-901a-e95ddf3a928b" providerId="ADAL" clId="{ADABA95C-678F-457E-BF49-68F53EE4B648}" dt="2020-05-26T18:37:38.061" v="8100" actId="20577"/>
          <ac:spMkLst>
            <pc:docMk/>
            <pc:sldMk cId="910896807" sldId="324"/>
            <ac:spMk id="34" creationId="{FDBF5F2D-93DC-43F5-9B49-0084F3D352C3}"/>
          </ac:spMkLst>
        </pc:spChg>
        <pc:spChg chg="add del mod">
          <ac:chgData name="Jeremiah Folsom-Kovarik" userId="19ce380f-0a58-48ed-901a-e95ddf3a928b" providerId="ADAL" clId="{ADABA95C-678F-457E-BF49-68F53EE4B648}" dt="2020-05-27T01:13:17.229" v="9225" actId="478"/>
          <ac:spMkLst>
            <pc:docMk/>
            <pc:sldMk cId="910896807" sldId="324"/>
            <ac:spMk id="35" creationId="{D738AED1-CBDD-4620-BE57-E0D929BA6AC0}"/>
          </ac:spMkLst>
        </pc:spChg>
        <pc:spChg chg="add mod">
          <ac:chgData name="Jeremiah Folsom-Kovarik" userId="19ce380f-0a58-48ed-901a-e95ddf3a928b" providerId="ADAL" clId="{ADABA95C-678F-457E-BF49-68F53EE4B648}" dt="2020-05-27T01:13:22.172" v="9226" actId="20577"/>
          <ac:spMkLst>
            <pc:docMk/>
            <pc:sldMk cId="910896807" sldId="324"/>
            <ac:spMk id="36" creationId="{B7422D5B-F2D9-48E7-9C20-71807210FB73}"/>
          </ac:spMkLst>
        </pc:spChg>
        <pc:grpChg chg="add mod">
          <ac:chgData name="Jeremiah Folsom-Kovarik" userId="19ce380f-0a58-48ed-901a-e95ddf3a928b" providerId="ADAL" clId="{ADABA95C-678F-457E-BF49-68F53EE4B648}" dt="2020-05-26T18:24:26.862" v="7936" actId="1076"/>
          <ac:grpSpMkLst>
            <pc:docMk/>
            <pc:sldMk cId="910896807" sldId="324"/>
            <ac:grpSpMk id="19" creationId="{7D9A6846-038C-4E4F-A58D-C780DCB31FDF}"/>
          </ac:grpSpMkLst>
        </pc:grpChg>
        <pc:grpChg chg="add mod">
          <ac:chgData name="Jeremiah Folsom-Kovarik" userId="19ce380f-0a58-48ed-901a-e95ddf3a928b" providerId="ADAL" clId="{ADABA95C-678F-457E-BF49-68F53EE4B648}" dt="2020-05-26T18:24:21.058" v="7935" actId="1076"/>
          <ac:grpSpMkLst>
            <pc:docMk/>
            <pc:sldMk cId="910896807" sldId="324"/>
            <ac:grpSpMk id="20" creationId="{95B06937-04A9-48DD-B4D0-DDFE5C8C88F9}"/>
          </ac:grpSpMkLst>
        </pc:grpChg>
        <pc:grpChg chg="add mod">
          <ac:chgData name="Jeremiah Folsom-Kovarik" userId="19ce380f-0a58-48ed-901a-e95ddf3a928b" providerId="ADAL" clId="{ADABA95C-678F-457E-BF49-68F53EE4B648}" dt="2020-05-26T18:26:29.989" v="8050" actId="1035"/>
          <ac:grpSpMkLst>
            <pc:docMk/>
            <pc:sldMk cId="910896807" sldId="324"/>
            <ac:grpSpMk id="24" creationId="{DC3AA6D2-16FB-4342-8AB3-943FBDEA46E5}"/>
          </ac:grpSpMkLst>
        </pc:grpChg>
      </pc:sldChg>
      <pc:sldChg chg="modSp add">
        <pc:chgData name="Jeremiah Folsom-Kovarik" userId="19ce380f-0a58-48ed-901a-e95ddf3a928b" providerId="ADAL" clId="{ADABA95C-678F-457E-BF49-68F53EE4B648}" dt="2020-05-27T01:12:54.601" v="9224" actId="20577"/>
        <pc:sldMkLst>
          <pc:docMk/>
          <pc:sldMk cId="2826319214" sldId="325"/>
        </pc:sldMkLst>
        <pc:spChg chg="mod">
          <ac:chgData name="Jeremiah Folsom-Kovarik" userId="19ce380f-0a58-48ed-901a-e95ddf3a928b" providerId="ADAL" clId="{ADABA95C-678F-457E-BF49-68F53EE4B648}" dt="2020-05-27T01:12:54.601" v="9224" actId="20577"/>
          <ac:spMkLst>
            <pc:docMk/>
            <pc:sldMk cId="2826319214" sldId="325"/>
            <ac:spMk id="2" creationId="{4C07CA67-5A06-471F-9579-D301693780B3}"/>
          </ac:spMkLst>
        </pc:spChg>
        <pc:spChg chg="mod">
          <ac:chgData name="Jeremiah Folsom-Kovarik" userId="19ce380f-0a58-48ed-901a-e95ddf3a928b" providerId="ADAL" clId="{ADABA95C-678F-457E-BF49-68F53EE4B648}" dt="2020-05-27T01:12:17.254" v="9151" actId="20577"/>
          <ac:spMkLst>
            <pc:docMk/>
            <pc:sldMk cId="2826319214" sldId="325"/>
            <ac:spMk id="3" creationId="{7D4BB1D9-F463-4FD0-877E-649BB8A8C588}"/>
          </ac:spMkLst>
        </pc:spChg>
      </pc:sldChg>
      <pc:sldMasterChg chg="modSldLayout">
        <pc:chgData name="Jeremiah Folsom-Kovarik" userId="19ce380f-0a58-48ed-901a-e95ddf3a928b" providerId="ADAL" clId="{ADABA95C-678F-457E-BF49-68F53EE4B648}" dt="2020-05-26T17:11:33.209" v="7465" actId="14838"/>
        <pc:sldMasterMkLst>
          <pc:docMk/>
          <pc:sldMasterMk cId="1381096851" sldId="2147483648"/>
        </pc:sldMasterMkLst>
        <pc:sldLayoutChg chg="modSp">
          <pc:chgData name="Jeremiah Folsom-Kovarik" userId="19ce380f-0a58-48ed-901a-e95ddf3a928b" providerId="ADAL" clId="{ADABA95C-678F-457E-BF49-68F53EE4B648}" dt="2020-05-26T17:11:26.507" v="7464" actId="14838"/>
          <pc:sldLayoutMkLst>
            <pc:docMk/>
            <pc:sldMasterMk cId="1381096851" sldId="2147483648"/>
            <pc:sldLayoutMk cId="2798889100" sldId="2147483649"/>
          </pc:sldLayoutMkLst>
          <pc:spChg chg="mod">
            <ac:chgData name="Jeremiah Folsom-Kovarik" userId="19ce380f-0a58-48ed-901a-e95ddf3a928b" providerId="ADAL" clId="{ADABA95C-678F-457E-BF49-68F53EE4B648}" dt="2020-05-26T17:11:26.507" v="7464" actId="14838"/>
            <ac:spMkLst>
              <pc:docMk/>
              <pc:sldMasterMk cId="1381096851" sldId="2147483648"/>
              <pc:sldLayoutMk cId="2798889100" sldId="2147483649"/>
              <ac:spMk id="2" creationId="{128A9A05-9E2B-4756-94ED-AAA2E824B586}"/>
            </ac:spMkLst>
          </pc:spChg>
        </pc:sldLayoutChg>
        <pc:sldLayoutChg chg="modSp">
          <pc:chgData name="Jeremiah Folsom-Kovarik" userId="19ce380f-0a58-48ed-901a-e95ddf3a928b" providerId="ADAL" clId="{ADABA95C-678F-457E-BF49-68F53EE4B648}" dt="2020-05-26T17:11:15.951" v="7463" actId="14838"/>
          <pc:sldLayoutMkLst>
            <pc:docMk/>
            <pc:sldMasterMk cId="1381096851" sldId="2147483648"/>
            <pc:sldLayoutMk cId="3219941639" sldId="2147483657"/>
          </pc:sldLayoutMkLst>
          <pc:spChg chg="mod">
            <ac:chgData name="Jeremiah Folsom-Kovarik" userId="19ce380f-0a58-48ed-901a-e95ddf3a928b" providerId="ADAL" clId="{ADABA95C-678F-457E-BF49-68F53EE4B648}" dt="2020-05-26T17:11:15.951" v="7463" actId="14838"/>
            <ac:spMkLst>
              <pc:docMk/>
              <pc:sldMasterMk cId="1381096851" sldId="2147483648"/>
              <pc:sldLayoutMk cId="3219941639" sldId="2147483657"/>
              <ac:spMk id="6" creationId="{2F72EE9E-3A94-4BA5-9419-5D703C718D1F}"/>
            </ac:spMkLst>
          </pc:spChg>
        </pc:sldLayoutChg>
        <pc:sldLayoutChg chg="modSp">
          <pc:chgData name="Jeremiah Folsom-Kovarik" userId="19ce380f-0a58-48ed-901a-e95ddf3a928b" providerId="ADAL" clId="{ADABA95C-678F-457E-BF49-68F53EE4B648}" dt="2020-05-26T17:11:00.390" v="7461" actId="14838"/>
          <pc:sldLayoutMkLst>
            <pc:docMk/>
            <pc:sldMasterMk cId="1381096851" sldId="2147483648"/>
            <pc:sldLayoutMk cId="856811641" sldId="2147483659"/>
          </pc:sldLayoutMkLst>
          <pc:spChg chg="mod">
            <ac:chgData name="Jeremiah Folsom-Kovarik" userId="19ce380f-0a58-48ed-901a-e95ddf3a928b" providerId="ADAL" clId="{ADABA95C-678F-457E-BF49-68F53EE4B648}" dt="2020-05-26T17:11:00.390" v="7461" actId="14838"/>
            <ac:spMkLst>
              <pc:docMk/>
              <pc:sldMasterMk cId="1381096851" sldId="2147483648"/>
              <pc:sldLayoutMk cId="856811641" sldId="2147483659"/>
              <ac:spMk id="2" creationId="{128A9A05-9E2B-4756-94ED-AAA2E824B586}"/>
            </ac:spMkLst>
          </pc:spChg>
        </pc:sldLayoutChg>
        <pc:sldLayoutChg chg="modSp">
          <pc:chgData name="Jeremiah Folsom-Kovarik" userId="19ce380f-0a58-48ed-901a-e95ddf3a928b" providerId="ADAL" clId="{ADABA95C-678F-457E-BF49-68F53EE4B648}" dt="2020-05-26T17:11:33.209" v="7465" actId="14838"/>
          <pc:sldLayoutMkLst>
            <pc:docMk/>
            <pc:sldMasterMk cId="1381096851" sldId="2147483648"/>
            <pc:sldLayoutMk cId="438184814" sldId="2147483660"/>
          </pc:sldLayoutMkLst>
          <pc:spChg chg="mod">
            <ac:chgData name="Jeremiah Folsom-Kovarik" userId="19ce380f-0a58-48ed-901a-e95ddf3a928b" providerId="ADAL" clId="{ADABA95C-678F-457E-BF49-68F53EE4B648}" dt="2020-05-26T17:11:33.209" v="7465" actId="14838"/>
            <ac:spMkLst>
              <pc:docMk/>
              <pc:sldMasterMk cId="1381096851" sldId="2147483648"/>
              <pc:sldLayoutMk cId="438184814" sldId="2147483660"/>
              <ac:spMk id="2" creationId="{128A9A05-9E2B-4756-94ED-AAA2E824B586}"/>
            </ac:spMkLst>
          </pc:spChg>
        </pc:sldLayoutChg>
        <pc:sldLayoutChg chg="modSp">
          <pc:chgData name="Jeremiah Folsom-Kovarik" userId="19ce380f-0a58-48ed-901a-e95ddf3a928b" providerId="ADAL" clId="{ADABA95C-678F-457E-BF49-68F53EE4B648}" dt="2020-05-26T17:10:36.185" v="7460" actId="14838"/>
          <pc:sldLayoutMkLst>
            <pc:docMk/>
            <pc:sldMasterMk cId="1381096851" sldId="2147483648"/>
            <pc:sldLayoutMk cId="2056376858" sldId="2147483661"/>
          </pc:sldLayoutMkLst>
          <pc:spChg chg="mod">
            <ac:chgData name="Jeremiah Folsom-Kovarik" userId="19ce380f-0a58-48ed-901a-e95ddf3a928b" providerId="ADAL" clId="{ADABA95C-678F-457E-BF49-68F53EE4B648}" dt="2020-05-26T17:10:36.185" v="7460" actId="14838"/>
            <ac:spMkLst>
              <pc:docMk/>
              <pc:sldMasterMk cId="1381096851" sldId="2147483648"/>
              <pc:sldLayoutMk cId="2056376858" sldId="2147483661"/>
              <ac:spMk id="6" creationId="{2F72EE9E-3A94-4BA5-9419-5D703C718D1F}"/>
            </ac:spMkLst>
          </pc:spChg>
        </pc:sldLayoutChg>
        <pc:sldLayoutChg chg="modSp">
          <pc:chgData name="Jeremiah Folsom-Kovarik" userId="19ce380f-0a58-48ed-901a-e95ddf3a928b" providerId="ADAL" clId="{ADABA95C-678F-457E-BF49-68F53EE4B648}" dt="2020-05-26T17:11:09.065" v="7462" actId="14838"/>
          <pc:sldLayoutMkLst>
            <pc:docMk/>
            <pc:sldMasterMk cId="1381096851" sldId="2147483648"/>
            <pc:sldLayoutMk cId="2483967323" sldId="2147483662"/>
          </pc:sldLayoutMkLst>
          <pc:spChg chg="mod">
            <ac:chgData name="Jeremiah Folsom-Kovarik" userId="19ce380f-0a58-48ed-901a-e95ddf3a928b" providerId="ADAL" clId="{ADABA95C-678F-457E-BF49-68F53EE4B648}" dt="2020-05-26T17:11:09.065" v="7462" actId="14838"/>
            <ac:spMkLst>
              <pc:docMk/>
              <pc:sldMasterMk cId="1381096851" sldId="2147483648"/>
              <pc:sldLayoutMk cId="2483967323" sldId="2147483662"/>
              <ac:spMk id="2" creationId="{128A9A05-9E2B-4756-94ED-AAA2E824B58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28D4C-5859-42C7-95C0-D3471D0F814A}" type="datetimeFigureOut">
              <a:rPr lang="en-US" smtClean="0"/>
              <a:t>5/26/2020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3ADF0-351E-47BC-8C79-48DB4F8093B4}" type="slidenum">
              <a:rPr lang="en-US" smtClean="0"/>
              <a:t>‹#›</a:t>
            </a:fld>
            <a:endParaRPr lang="en-US"/>
          </a:p>
        </p:txBody>
      </p:sp>
    </p:spTree>
    <p:extLst>
      <p:ext uri="{BB962C8B-B14F-4D97-AF65-F5344CB8AC3E}">
        <p14:creationId xmlns:p14="http://schemas.microsoft.com/office/powerpoint/2010/main" val="101665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612E-5101-426F-A577-B50EC7D43058}"/>
              </a:ext>
            </a:extLst>
          </p:cNvPr>
          <p:cNvSpPr>
            <a:spLocks noGrp="1"/>
          </p:cNvSpPr>
          <p:nvPr>
            <p:ph type="title"/>
          </p:nvPr>
        </p:nvSpPr>
        <p:spPr/>
        <p:txBody>
          <a:bodyPr anchor="b" anchorCtr="0"/>
          <a:lstStyle>
            <a:lvl1pPr>
              <a:defRPr>
                <a:effectLst>
                  <a:outerShdw blurRad="38100" dist="38100" dir="2700000" algn="tl" rotWithShape="0">
                    <a:prstClr val="black">
                      <a:alpha val="20000"/>
                    </a:prstClr>
                  </a:outerShdw>
                </a:effectLst>
              </a:defRPr>
            </a:lvl1pPr>
          </a:lstStyle>
          <a:p>
            <a:r>
              <a:rPr lang="en-US" dirty="0"/>
              <a:t>Click to edit Master title style</a:t>
            </a:r>
          </a:p>
        </p:txBody>
      </p:sp>
      <p:sp>
        <p:nvSpPr>
          <p:cNvPr id="5" name="Text Placeholder 4">
            <a:extLst>
              <a:ext uri="{FF2B5EF4-FFF2-40B4-BE49-F238E27FC236}">
                <a16:creationId xmlns:a16="http://schemas.microsoft.com/office/drawing/2014/main" id="{6249002D-D782-4485-BC4A-2B8CE3B67F85}"/>
              </a:ext>
            </a:extLst>
          </p:cNvPr>
          <p:cNvSpPr>
            <a:spLocks noGrp="1"/>
          </p:cNvSpPr>
          <p:nvPr>
            <p:ph type="body" sz="quarter" idx="10"/>
          </p:nvPr>
        </p:nvSpPr>
        <p:spPr>
          <a:xfrm>
            <a:off x="838200" y="4697413"/>
            <a:ext cx="5737225" cy="1155700"/>
          </a:xfrm>
        </p:spPr>
        <p:txBody>
          <a:bodyPr/>
          <a:lstStyle>
            <a:lvl1pPr>
              <a:defRPr>
                <a:latin typeface="Bahnschrift Light" panose="020B0502040204020203" pitchFamily="34" charset="0"/>
              </a:defRPr>
            </a:lvl1pPr>
          </a:lstStyle>
          <a:p>
            <a:pPr lvl="0"/>
            <a:r>
              <a:rPr lang="en-US" dirty="0"/>
              <a:t>Click to edit Master text styles</a:t>
            </a:r>
          </a:p>
          <a:p>
            <a:pPr lvl="0"/>
            <a:r>
              <a:rPr lang="en-US" dirty="0"/>
              <a:t>Line 2</a:t>
            </a:r>
          </a:p>
          <a:p>
            <a:pPr lvl="0"/>
            <a:r>
              <a:rPr lang="en-US" dirty="0"/>
              <a:t>Line 3</a:t>
            </a:r>
          </a:p>
        </p:txBody>
      </p:sp>
    </p:spTree>
    <p:extLst>
      <p:ext uri="{BB962C8B-B14F-4D97-AF65-F5344CB8AC3E}">
        <p14:creationId xmlns:p14="http://schemas.microsoft.com/office/powerpoint/2010/main" val="201153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526863" cy="6858000"/>
          </a:xfrm>
          <a:prstGeom prst="rect">
            <a:avLst/>
          </a:prstGeom>
          <a:solidFill>
            <a:srgbClr val="464847"/>
          </a:solidFill>
          <a:ln w="9525">
            <a:noFill/>
            <a:miter lim="800000"/>
            <a:headEnd/>
            <a:tailEnd/>
          </a:ln>
        </p:spPr>
        <p:txBody>
          <a:bodyPr wrap="none" anchor="ctr"/>
          <a:lstStyle/>
          <a:p>
            <a:pPr defTabSz="457200">
              <a:defRPr/>
            </a:pPr>
            <a:endParaRPr lang="en-US" sz="1800">
              <a:solidFill>
                <a:prstClr val="black"/>
              </a:solidFill>
            </a:endParaRPr>
          </a:p>
        </p:txBody>
      </p:sp>
      <p:sp>
        <p:nvSpPr>
          <p:cNvPr id="2" name="Title 1"/>
          <p:cNvSpPr>
            <a:spLocks noGrp="1"/>
          </p:cNvSpPr>
          <p:nvPr>
            <p:ph type="title"/>
          </p:nvPr>
        </p:nvSpPr>
        <p:spPr/>
        <p:txBody>
          <a:bodyPr/>
          <a:lstStyle/>
          <a:p>
            <a:r>
              <a:rPr lang="en-US"/>
              <a:t>Click to edit Master title style</a:t>
            </a:r>
          </a:p>
        </p:txBody>
      </p:sp>
      <p:pic>
        <p:nvPicPr>
          <p:cNvPr id="5" name="Picture 10" descr="logo-horizontal-one_color_white"/>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29330" y="228601"/>
            <a:ext cx="268202" cy="1688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11887200" y="0"/>
            <a:ext cx="304800" cy="6858000"/>
          </a:xfrm>
          <a:prstGeom prst="rect">
            <a:avLst/>
          </a:prstGeom>
          <a:solidFill>
            <a:srgbClr val="F4D66C"/>
          </a:solidFill>
          <a:ln w="9525">
            <a:noFill/>
            <a:miter lim="800000"/>
            <a:headEnd/>
            <a:tailEnd/>
          </a:ln>
        </p:spPr>
        <p:txBody>
          <a:bodyPr wrap="none" anchor="ctr"/>
          <a:lstStyle/>
          <a:p>
            <a:pPr defTabSz="457200">
              <a:defRPr/>
            </a:pPr>
            <a:endParaRPr lang="en-US" sz="1800">
              <a:solidFill>
                <a:prstClr val="black"/>
              </a:solidFill>
            </a:endParaRPr>
          </a:p>
        </p:txBody>
      </p:sp>
      <p:sp>
        <p:nvSpPr>
          <p:cNvPr id="15" name="TextBox 14"/>
          <p:cNvSpPr txBox="1"/>
          <p:nvPr/>
        </p:nvSpPr>
        <p:spPr>
          <a:xfrm>
            <a:off x="-34832" y="6454548"/>
            <a:ext cx="596525" cy="338554"/>
          </a:xfrm>
          <a:prstGeom prst="rect">
            <a:avLst/>
          </a:prstGeom>
          <a:noFill/>
        </p:spPr>
        <p:txBody>
          <a:bodyPr wrap="square" rtlCol="0">
            <a:spAutoFit/>
          </a:bodyPr>
          <a:lstStyle/>
          <a:p>
            <a:pPr algn="ctr" defTabSz="457200"/>
            <a:fld id="{888F9EED-BFD1-CD47-9D21-16C1F15C1ED1}" type="slidenum">
              <a:rPr lang="en-US" sz="1600" smtClean="0">
                <a:solidFill>
                  <a:prstClr val="white"/>
                </a:solidFill>
                <a:latin typeface="Helvetica Neue Light"/>
              </a:rPr>
              <a:pPr algn="ctr" defTabSz="457200"/>
              <a:t>‹#›</a:t>
            </a:fld>
            <a:endParaRPr lang="en-US" sz="1600" dirty="0">
              <a:solidFill>
                <a:prstClr val="white"/>
              </a:solidFill>
              <a:latin typeface="Helvetica Neue Light"/>
            </a:endParaRPr>
          </a:p>
        </p:txBody>
      </p:sp>
      <p:sp>
        <p:nvSpPr>
          <p:cNvPr id="19" name="Text Placeholder 18"/>
          <p:cNvSpPr>
            <a:spLocks noGrp="1"/>
          </p:cNvSpPr>
          <p:nvPr>
            <p:ph type="body" sz="quarter" idx="10"/>
          </p:nvPr>
        </p:nvSpPr>
        <p:spPr>
          <a:xfrm>
            <a:off x="831663" y="1072827"/>
            <a:ext cx="10972800" cy="5550998"/>
          </a:xfrm>
        </p:spPr>
        <p:txBody>
          <a:bodyPr>
            <a:normAutofit/>
          </a:bodyPr>
          <a:lstStyle>
            <a:lvl1pPr>
              <a:spcBef>
                <a:spcPts val="1200"/>
              </a:spcBef>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654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7CC844-9095-4369-95FC-0109883013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992310" y="704260"/>
            <a:ext cx="7026032" cy="48889"/>
          </a:xfrm>
          <a:prstGeom prst="rect">
            <a:avLst/>
          </a:prstGeom>
        </p:spPr>
      </p:pic>
      <p:sp>
        <p:nvSpPr>
          <p:cNvPr id="6" name="Title 1">
            <a:extLst>
              <a:ext uri="{FF2B5EF4-FFF2-40B4-BE49-F238E27FC236}">
                <a16:creationId xmlns:a16="http://schemas.microsoft.com/office/drawing/2014/main" id="{2F72EE9E-3A94-4BA5-9419-5D703C718D1F}"/>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sp>
        <p:nvSpPr>
          <p:cNvPr id="3" name="Content Placeholder 2">
            <a:extLst>
              <a:ext uri="{FF2B5EF4-FFF2-40B4-BE49-F238E27FC236}">
                <a16:creationId xmlns:a16="http://schemas.microsoft.com/office/drawing/2014/main" id="{7BF780D3-5FC6-45C4-9D28-F25A2157FC2B}"/>
              </a:ext>
            </a:extLst>
          </p:cNvPr>
          <p:cNvSpPr>
            <a:spLocks noGrp="1"/>
          </p:cNvSpPr>
          <p:nvPr>
            <p:ph sz="quarter" idx="12"/>
          </p:nvPr>
        </p:nvSpPr>
        <p:spPr>
          <a:xfrm>
            <a:off x="657225" y="822326"/>
            <a:ext cx="11271250" cy="5568596"/>
          </a:xfrm>
        </p:spPr>
        <p:txBody>
          <a:bodyPr/>
          <a:lstStyle>
            <a:lvl1pPr marL="342900" indent="-342900">
              <a:buFont typeface="Arial" panose="020B0604020202020204" pitchFamily="34" charset="0"/>
              <a:buChar cha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3E6E8DF1-18CA-4175-8005-AAE447655AB7}"/>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7" name="Footer Placeholder 6">
            <a:extLst>
              <a:ext uri="{FF2B5EF4-FFF2-40B4-BE49-F238E27FC236}">
                <a16:creationId xmlns:a16="http://schemas.microsoft.com/office/drawing/2014/main" id="{ABC8F4E1-EE1F-45C5-A8F4-4918D32549D3}"/>
              </a:ext>
            </a:extLst>
          </p:cNvPr>
          <p:cNvSpPr>
            <a:spLocks noGrp="1"/>
          </p:cNvSpPr>
          <p:nvPr>
            <p:ph type="ftr" sz="quarter" idx="14"/>
          </p:nvPr>
        </p:nvSpPr>
        <p:spPr/>
        <p:txBody>
          <a:bodyPr/>
          <a:lstStyle/>
          <a:p>
            <a:endParaRPr lang="en-US" dirty="0"/>
          </a:p>
        </p:txBody>
      </p:sp>
      <p:sp>
        <p:nvSpPr>
          <p:cNvPr id="10" name="Slide Number Placeholder 9">
            <a:extLst>
              <a:ext uri="{FF2B5EF4-FFF2-40B4-BE49-F238E27FC236}">
                <a16:creationId xmlns:a16="http://schemas.microsoft.com/office/drawing/2014/main" id="{D39427A0-681D-4F76-B01C-84A29CB2E20F}"/>
              </a:ext>
            </a:extLst>
          </p:cNvPr>
          <p:cNvSpPr>
            <a:spLocks noGrp="1"/>
          </p:cNvSpPr>
          <p:nvPr>
            <p:ph type="sldNum" sz="quarter" idx="15"/>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205637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612E-5101-426F-A577-B50EC7D43058}"/>
              </a:ext>
            </a:extLst>
          </p:cNvPr>
          <p:cNvSpPr>
            <a:spLocks noGrp="1"/>
          </p:cNvSpPr>
          <p:nvPr>
            <p:ph type="title" hasCustomPrompt="1"/>
          </p:nvPr>
        </p:nvSpPr>
        <p:spPr/>
        <p:txBody>
          <a:bodyPr anchor="b" anchorCtr="0"/>
          <a:lstStyle>
            <a:lvl1pPr>
              <a:defRPr>
                <a:effectLst>
                  <a:outerShdw blurRad="38100" dist="38100" dir="2700000" algn="tl" rotWithShape="0">
                    <a:prstClr val="black">
                      <a:alpha val="20000"/>
                    </a:prstClr>
                  </a:outerShdw>
                </a:effectLst>
              </a:defRPr>
            </a:lvl1pPr>
          </a:lstStyle>
          <a:p>
            <a:r>
              <a:rPr lang="en-US" dirty="0"/>
              <a:t>Click to edit Section Title</a:t>
            </a:r>
          </a:p>
        </p:txBody>
      </p:sp>
      <p:sp>
        <p:nvSpPr>
          <p:cNvPr id="5" name="Text Placeholder 4">
            <a:extLst>
              <a:ext uri="{FF2B5EF4-FFF2-40B4-BE49-F238E27FC236}">
                <a16:creationId xmlns:a16="http://schemas.microsoft.com/office/drawing/2014/main" id="{6249002D-D782-4485-BC4A-2B8CE3B67F85}"/>
              </a:ext>
            </a:extLst>
          </p:cNvPr>
          <p:cNvSpPr>
            <a:spLocks noGrp="1"/>
          </p:cNvSpPr>
          <p:nvPr>
            <p:ph type="body" sz="quarter" idx="10"/>
          </p:nvPr>
        </p:nvSpPr>
        <p:spPr>
          <a:xfrm>
            <a:off x="838200" y="4697413"/>
            <a:ext cx="5737225" cy="1155700"/>
          </a:xfrm>
        </p:spPr>
        <p:txBody>
          <a:bodyPr/>
          <a:lstStyle>
            <a:lvl1pPr>
              <a:defRPr>
                <a:latin typeface="Bahnschrift Light" panose="020B0502040204020203" pitchFamily="34" charset="0"/>
              </a:defRPr>
            </a:lvl1pPr>
          </a:lstStyle>
          <a:p>
            <a:pPr lvl="0"/>
            <a:r>
              <a:rPr lang="en-US" dirty="0"/>
              <a:t>Click to edit Master text styles</a:t>
            </a:r>
          </a:p>
          <a:p>
            <a:pPr lvl="0"/>
            <a:r>
              <a:rPr lang="en-US" dirty="0"/>
              <a:t>Line 2</a:t>
            </a:r>
          </a:p>
          <a:p>
            <a:pPr lvl="0"/>
            <a:r>
              <a:rPr lang="en-US" dirty="0"/>
              <a:t>Line 3</a:t>
            </a:r>
          </a:p>
        </p:txBody>
      </p:sp>
    </p:spTree>
    <p:extLst>
      <p:ext uri="{BB962C8B-B14F-4D97-AF65-F5344CB8AC3E}">
        <p14:creationId xmlns:p14="http://schemas.microsoft.com/office/powerpoint/2010/main" val="47668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9A05-9E2B-4756-94ED-AAA2E824B586}"/>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pic>
        <p:nvPicPr>
          <p:cNvPr id="5" name="Picture 4">
            <a:extLst>
              <a:ext uri="{FF2B5EF4-FFF2-40B4-BE49-F238E27FC236}">
                <a16:creationId xmlns:a16="http://schemas.microsoft.com/office/drawing/2014/main" id="{7DB6395E-E4DB-433A-A4D0-1BFF5C555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992310" y="704260"/>
            <a:ext cx="7026032" cy="48889"/>
          </a:xfrm>
          <a:prstGeom prst="rect">
            <a:avLst/>
          </a:prstGeom>
        </p:spPr>
      </p:pic>
      <p:sp>
        <p:nvSpPr>
          <p:cNvPr id="6" name="Content Placeholder 5">
            <a:extLst>
              <a:ext uri="{FF2B5EF4-FFF2-40B4-BE49-F238E27FC236}">
                <a16:creationId xmlns:a16="http://schemas.microsoft.com/office/drawing/2014/main" id="{9BC96782-5C33-4122-AB5E-2FB84C03D574}"/>
              </a:ext>
            </a:extLst>
          </p:cNvPr>
          <p:cNvSpPr>
            <a:spLocks noGrp="1"/>
          </p:cNvSpPr>
          <p:nvPr>
            <p:ph sz="quarter" idx="13"/>
          </p:nvPr>
        </p:nvSpPr>
        <p:spPr>
          <a:xfrm>
            <a:off x="6505326" y="1017143"/>
            <a:ext cx="5349875" cy="5373780"/>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4BBA078D-6B02-47C0-8F3E-E3AF91F2BDD9}"/>
              </a:ext>
            </a:extLst>
          </p:cNvPr>
          <p:cNvSpPr>
            <a:spLocks noGrp="1"/>
          </p:cNvSpPr>
          <p:nvPr>
            <p:ph sz="quarter" idx="14"/>
          </p:nvPr>
        </p:nvSpPr>
        <p:spPr>
          <a:xfrm>
            <a:off x="746125" y="1017143"/>
            <a:ext cx="5349875" cy="5373780"/>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278855-C764-45E6-B3D3-83ACA1827E4D}"/>
              </a:ext>
            </a:extLst>
          </p:cNvPr>
          <p:cNvSpPr>
            <a:spLocks noGrp="1"/>
          </p:cNvSpPr>
          <p:nvPr>
            <p:ph type="dt" sz="half" idx="15"/>
          </p:nvPr>
        </p:nvSpPr>
        <p:spPr/>
        <p:txBody>
          <a:bodyPr/>
          <a:lstStyle/>
          <a:p>
            <a:fld id="{F0415886-3820-4DF3-ACED-98B181A3A239}" type="datetime1">
              <a:rPr lang="en-US" smtClean="0"/>
              <a:t>5/26/2020</a:t>
            </a:fld>
            <a:endParaRPr lang="en-US" dirty="0"/>
          </a:p>
        </p:txBody>
      </p:sp>
      <p:sp>
        <p:nvSpPr>
          <p:cNvPr id="8" name="Footer Placeholder 7">
            <a:extLst>
              <a:ext uri="{FF2B5EF4-FFF2-40B4-BE49-F238E27FC236}">
                <a16:creationId xmlns:a16="http://schemas.microsoft.com/office/drawing/2014/main" id="{21D51736-6C7B-43F0-A8B8-96E3D14EC8D5}"/>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516F8154-746B-42E8-8C7F-BF839F9F5848}"/>
              </a:ext>
            </a:extLst>
          </p:cNvPr>
          <p:cNvSpPr>
            <a:spLocks noGrp="1"/>
          </p:cNvSpPr>
          <p:nvPr>
            <p:ph type="sldNum" sz="quarter" idx="17"/>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85681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9A05-9E2B-4756-94ED-AAA2E824B586}"/>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pic>
        <p:nvPicPr>
          <p:cNvPr id="5" name="Picture 4">
            <a:extLst>
              <a:ext uri="{FF2B5EF4-FFF2-40B4-BE49-F238E27FC236}">
                <a16:creationId xmlns:a16="http://schemas.microsoft.com/office/drawing/2014/main" id="{7DB6395E-E4DB-433A-A4D0-1BFF5C555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992310" y="704260"/>
            <a:ext cx="7026032" cy="48889"/>
          </a:xfrm>
          <a:prstGeom prst="rect">
            <a:avLst/>
          </a:prstGeom>
        </p:spPr>
      </p:pic>
      <p:sp>
        <p:nvSpPr>
          <p:cNvPr id="6" name="Content Placeholder 5">
            <a:extLst>
              <a:ext uri="{FF2B5EF4-FFF2-40B4-BE49-F238E27FC236}">
                <a16:creationId xmlns:a16="http://schemas.microsoft.com/office/drawing/2014/main" id="{9BC96782-5C33-4122-AB5E-2FB84C03D574}"/>
              </a:ext>
            </a:extLst>
          </p:cNvPr>
          <p:cNvSpPr>
            <a:spLocks noGrp="1"/>
          </p:cNvSpPr>
          <p:nvPr>
            <p:ph sz="quarter" idx="13"/>
          </p:nvPr>
        </p:nvSpPr>
        <p:spPr>
          <a:xfrm>
            <a:off x="6505325" y="2314946"/>
            <a:ext cx="5349875" cy="3983304"/>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4BBA078D-6B02-47C0-8F3E-E3AF91F2BDD9}"/>
              </a:ext>
            </a:extLst>
          </p:cNvPr>
          <p:cNvSpPr>
            <a:spLocks noGrp="1"/>
          </p:cNvSpPr>
          <p:nvPr>
            <p:ph sz="quarter" idx="14"/>
          </p:nvPr>
        </p:nvSpPr>
        <p:spPr>
          <a:xfrm>
            <a:off x="746125" y="2314947"/>
            <a:ext cx="5349875" cy="3983303"/>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BB00420-6062-4964-9FA3-E4E7C6E604F5}"/>
              </a:ext>
            </a:extLst>
          </p:cNvPr>
          <p:cNvSpPr>
            <a:spLocks noGrp="1"/>
          </p:cNvSpPr>
          <p:nvPr>
            <p:ph type="body" sz="quarter" idx="15"/>
          </p:nvPr>
        </p:nvSpPr>
        <p:spPr>
          <a:xfrm>
            <a:off x="746125" y="1190625"/>
            <a:ext cx="5349875" cy="997098"/>
          </a:xfrm>
        </p:spPr>
        <p:txBody>
          <a:bodyPr/>
          <a:lstStyle>
            <a:lvl1pPr>
              <a:defRPr sz="2400" b="1">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p:txBody>
      </p:sp>
      <p:sp>
        <p:nvSpPr>
          <p:cNvPr id="11" name="Text Placeholder 3">
            <a:extLst>
              <a:ext uri="{FF2B5EF4-FFF2-40B4-BE49-F238E27FC236}">
                <a16:creationId xmlns:a16="http://schemas.microsoft.com/office/drawing/2014/main" id="{1CF56C63-9A26-4111-957A-A1217289A50C}"/>
              </a:ext>
            </a:extLst>
          </p:cNvPr>
          <p:cNvSpPr>
            <a:spLocks noGrp="1"/>
          </p:cNvSpPr>
          <p:nvPr>
            <p:ph type="body" sz="quarter" idx="16"/>
          </p:nvPr>
        </p:nvSpPr>
        <p:spPr>
          <a:xfrm>
            <a:off x="6505326" y="1190625"/>
            <a:ext cx="5349875" cy="997098"/>
          </a:xfrm>
        </p:spPr>
        <p:txBody>
          <a:bodyPr/>
          <a:lstStyle>
            <a:lvl1pPr>
              <a:defRPr sz="2400" b="1">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p:txBody>
      </p:sp>
      <p:sp>
        <p:nvSpPr>
          <p:cNvPr id="14" name="Date Placeholder 13">
            <a:extLst>
              <a:ext uri="{FF2B5EF4-FFF2-40B4-BE49-F238E27FC236}">
                <a16:creationId xmlns:a16="http://schemas.microsoft.com/office/drawing/2014/main" id="{2A2C4171-33E8-4DE2-B9C3-08225CAB0124}"/>
              </a:ext>
            </a:extLst>
          </p:cNvPr>
          <p:cNvSpPr>
            <a:spLocks noGrp="1"/>
          </p:cNvSpPr>
          <p:nvPr>
            <p:ph type="dt" sz="half" idx="17"/>
          </p:nvPr>
        </p:nvSpPr>
        <p:spPr/>
        <p:txBody>
          <a:bodyPr/>
          <a:lstStyle/>
          <a:p>
            <a:fld id="{F0415886-3820-4DF3-ACED-98B181A3A239}" type="datetime1">
              <a:rPr lang="en-US" smtClean="0"/>
              <a:t>5/26/2020</a:t>
            </a:fld>
            <a:endParaRPr lang="en-US" dirty="0"/>
          </a:p>
        </p:txBody>
      </p:sp>
      <p:sp>
        <p:nvSpPr>
          <p:cNvPr id="15" name="Footer Placeholder 14">
            <a:extLst>
              <a:ext uri="{FF2B5EF4-FFF2-40B4-BE49-F238E27FC236}">
                <a16:creationId xmlns:a16="http://schemas.microsoft.com/office/drawing/2014/main" id="{153D249C-4971-4847-AEB0-2AA724C438B4}"/>
              </a:ext>
            </a:extLst>
          </p:cNvPr>
          <p:cNvSpPr>
            <a:spLocks noGrp="1"/>
          </p:cNvSpPr>
          <p:nvPr>
            <p:ph type="ftr" sz="quarter" idx="18"/>
          </p:nvPr>
        </p:nvSpPr>
        <p:spPr/>
        <p:txBody>
          <a:bodyPr/>
          <a:lstStyle/>
          <a:p>
            <a:endParaRPr lang="en-US" dirty="0"/>
          </a:p>
        </p:txBody>
      </p:sp>
      <p:sp>
        <p:nvSpPr>
          <p:cNvPr id="16" name="Slide Number Placeholder 15">
            <a:extLst>
              <a:ext uri="{FF2B5EF4-FFF2-40B4-BE49-F238E27FC236}">
                <a16:creationId xmlns:a16="http://schemas.microsoft.com/office/drawing/2014/main" id="{C9F107B9-CF6B-479F-9007-96AA14DDB3C7}"/>
              </a:ext>
            </a:extLst>
          </p:cNvPr>
          <p:cNvSpPr>
            <a:spLocks noGrp="1"/>
          </p:cNvSpPr>
          <p:nvPr>
            <p:ph type="sldNum" sz="quarter" idx="19"/>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248396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7CC844-9095-4369-95FC-0109883013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992310" y="704260"/>
            <a:ext cx="7026032" cy="48889"/>
          </a:xfrm>
          <a:prstGeom prst="rect">
            <a:avLst/>
          </a:prstGeom>
        </p:spPr>
      </p:pic>
      <p:sp>
        <p:nvSpPr>
          <p:cNvPr id="6" name="Title 1">
            <a:extLst>
              <a:ext uri="{FF2B5EF4-FFF2-40B4-BE49-F238E27FC236}">
                <a16:creationId xmlns:a16="http://schemas.microsoft.com/office/drawing/2014/main" id="{2F72EE9E-3A94-4BA5-9419-5D703C718D1F}"/>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sp>
        <p:nvSpPr>
          <p:cNvPr id="7" name="Date Placeholder 6">
            <a:extLst>
              <a:ext uri="{FF2B5EF4-FFF2-40B4-BE49-F238E27FC236}">
                <a16:creationId xmlns:a16="http://schemas.microsoft.com/office/drawing/2014/main" id="{3E7A2B56-08F9-4D6B-84B5-FC82D64BC30E}"/>
              </a:ext>
            </a:extLst>
          </p:cNvPr>
          <p:cNvSpPr>
            <a:spLocks noGrp="1"/>
          </p:cNvSpPr>
          <p:nvPr>
            <p:ph type="dt" sz="half" idx="10"/>
          </p:nvPr>
        </p:nvSpPr>
        <p:spPr/>
        <p:txBody>
          <a:bodyPr/>
          <a:lstStyle/>
          <a:p>
            <a:fld id="{F0415886-3820-4DF3-ACED-98B181A3A239}" type="datetime1">
              <a:rPr lang="en-US" smtClean="0"/>
              <a:t>5/26/2020</a:t>
            </a:fld>
            <a:endParaRPr lang="en-US" dirty="0"/>
          </a:p>
        </p:txBody>
      </p:sp>
      <p:sp>
        <p:nvSpPr>
          <p:cNvPr id="8" name="Footer Placeholder 7">
            <a:extLst>
              <a:ext uri="{FF2B5EF4-FFF2-40B4-BE49-F238E27FC236}">
                <a16:creationId xmlns:a16="http://schemas.microsoft.com/office/drawing/2014/main" id="{E98E2D07-FB10-40F5-B471-B9223136A8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EC354E-668C-4694-9711-D917196BD734}"/>
              </a:ext>
            </a:extLst>
          </p:cNvPr>
          <p:cNvSpPr>
            <a:spLocks noGrp="1"/>
          </p:cNvSpPr>
          <p:nvPr>
            <p:ph type="sldNum" sz="quarter" idx="12"/>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321994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5245F-C7C3-4111-B959-7DB1B5335E62}"/>
              </a:ext>
            </a:extLst>
          </p:cNvPr>
          <p:cNvSpPr>
            <a:spLocks noGrp="1"/>
          </p:cNvSpPr>
          <p:nvPr>
            <p:ph type="dt" sz="half" idx="10"/>
          </p:nvPr>
        </p:nvSpPr>
        <p:spPr/>
        <p:txBody>
          <a:bodyPr/>
          <a:lstStyle/>
          <a:p>
            <a:fld id="{F0415886-3820-4DF3-ACED-98B181A3A239}" type="datetime1">
              <a:rPr lang="en-US" smtClean="0"/>
              <a:t>5/26/2020</a:t>
            </a:fld>
            <a:endParaRPr lang="en-US" dirty="0"/>
          </a:p>
        </p:txBody>
      </p:sp>
      <p:sp>
        <p:nvSpPr>
          <p:cNvPr id="6" name="Footer Placeholder 5">
            <a:extLst>
              <a:ext uri="{FF2B5EF4-FFF2-40B4-BE49-F238E27FC236}">
                <a16:creationId xmlns:a16="http://schemas.microsoft.com/office/drawing/2014/main" id="{66C8EA1E-B12F-4242-934C-57C32CD76E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70550C-537B-4203-8C93-12B1C234E0BA}"/>
              </a:ext>
            </a:extLst>
          </p:cNvPr>
          <p:cNvSpPr>
            <a:spLocks noGrp="1"/>
          </p:cNvSpPr>
          <p:nvPr>
            <p:ph type="sldNum" sz="quarter" idx="12"/>
          </p:nvPr>
        </p:nvSpPr>
        <p:spPr/>
        <p:txBody>
          <a:body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52707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9A05-9E2B-4756-94ED-AAA2E824B586}"/>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sp>
        <p:nvSpPr>
          <p:cNvPr id="3" name="Subtitle 2">
            <a:extLst>
              <a:ext uri="{FF2B5EF4-FFF2-40B4-BE49-F238E27FC236}">
                <a16:creationId xmlns:a16="http://schemas.microsoft.com/office/drawing/2014/main" id="{EA3703D8-F012-447E-BE34-E6916CE506E9}"/>
              </a:ext>
            </a:extLst>
          </p:cNvPr>
          <p:cNvSpPr>
            <a:spLocks noGrp="1"/>
          </p:cNvSpPr>
          <p:nvPr>
            <p:ph type="subTitle" idx="1" hasCustomPrompt="1"/>
          </p:nvPr>
        </p:nvSpPr>
        <p:spPr>
          <a:xfrm>
            <a:off x="762000" y="1178152"/>
            <a:ext cx="5844283" cy="822551"/>
          </a:xfrm>
        </p:spPr>
        <p:txBody>
          <a:bodyPr>
            <a:normAutofit/>
          </a:bodyPr>
          <a:lstStyle>
            <a:lvl1pPr marL="0" indent="0" algn="l">
              <a:buNone/>
              <a:defRPr sz="2600">
                <a:solidFill>
                  <a:schemeClr val="tx1"/>
                </a:solidFill>
                <a:latin typeface="Calibri" panose="020F0502020204030204" pitchFamily="34" charset="0"/>
                <a:cs typeface="Calibri" panose="020F0502020204030204" pitchFamily="34" charset="0"/>
              </a:defRPr>
            </a:lvl1pPr>
            <a:lvl2pPr marL="457200" indent="0" algn="l">
              <a:buNone/>
              <a:defRPr sz="2000">
                <a:latin typeface="Calibri" panose="020F0502020204030204" pitchFamily="34" charset="0"/>
                <a:cs typeface="Calibri" panose="020F0502020204030204" pitchFamily="34" charset="0"/>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content List Title</a:t>
            </a:r>
          </a:p>
        </p:txBody>
      </p:sp>
      <p:pic>
        <p:nvPicPr>
          <p:cNvPr id="5" name="Picture 4">
            <a:extLst>
              <a:ext uri="{FF2B5EF4-FFF2-40B4-BE49-F238E27FC236}">
                <a16:creationId xmlns:a16="http://schemas.microsoft.com/office/drawing/2014/main" id="{7DB6395E-E4DB-433A-A4D0-1BFF5C555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992310" y="704260"/>
            <a:ext cx="7026032" cy="48889"/>
          </a:xfrm>
          <a:prstGeom prst="rect">
            <a:avLst/>
          </a:prstGeom>
        </p:spPr>
      </p:pic>
      <p:sp>
        <p:nvSpPr>
          <p:cNvPr id="7" name="Content Placeholder 5">
            <a:extLst>
              <a:ext uri="{FF2B5EF4-FFF2-40B4-BE49-F238E27FC236}">
                <a16:creationId xmlns:a16="http://schemas.microsoft.com/office/drawing/2014/main" id="{DB1FC1AD-225E-4FEB-8F41-BE96DDDD12C6}"/>
              </a:ext>
            </a:extLst>
          </p:cNvPr>
          <p:cNvSpPr>
            <a:spLocks noGrp="1"/>
          </p:cNvSpPr>
          <p:nvPr>
            <p:ph sz="quarter" idx="13"/>
          </p:nvPr>
        </p:nvSpPr>
        <p:spPr>
          <a:xfrm>
            <a:off x="6749143" y="1178152"/>
            <a:ext cx="5349875" cy="5217338"/>
          </a:xfrm>
        </p:spPr>
        <p:txBody>
          <a:bodyPr/>
          <a:lstStyle>
            <a:lvl1pPr>
              <a:defRPr sz="2400">
                <a:solidFill>
                  <a:schemeClr val="tx2"/>
                </a:solidFill>
              </a:defRPr>
            </a:lvl1pPr>
            <a:lvl2pPr marL="800100" indent="-342900">
              <a:buFont typeface="Arial" panose="020B0604020202020204" pitchFamily="34" charset="0"/>
              <a:buChar char="•"/>
              <a:defRPr sz="2200"/>
            </a:lvl2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1A56AB41-905C-4256-BAFE-AACD9E74F0C6}"/>
              </a:ext>
            </a:extLst>
          </p:cNvPr>
          <p:cNvSpPr>
            <a:spLocks noGrp="1"/>
          </p:cNvSpPr>
          <p:nvPr>
            <p:ph type="dt" sz="half" idx="14"/>
          </p:nvPr>
        </p:nvSpPr>
        <p:spPr/>
        <p:txBody>
          <a:bodyPr/>
          <a:lstStyle/>
          <a:p>
            <a:fld id="{F0415886-3820-4DF3-ACED-98B181A3A239}" type="datetime1">
              <a:rPr lang="en-US" smtClean="0"/>
              <a:t>5/26/2020</a:t>
            </a:fld>
            <a:endParaRPr lang="en-US" dirty="0"/>
          </a:p>
        </p:txBody>
      </p:sp>
      <p:sp>
        <p:nvSpPr>
          <p:cNvPr id="10" name="Footer Placeholder 9">
            <a:extLst>
              <a:ext uri="{FF2B5EF4-FFF2-40B4-BE49-F238E27FC236}">
                <a16:creationId xmlns:a16="http://schemas.microsoft.com/office/drawing/2014/main" id="{BD5B9BD0-2EF7-41D3-B6E1-EED3DB1FE1DD}"/>
              </a:ext>
            </a:extLst>
          </p:cNvPr>
          <p:cNvSpPr>
            <a:spLocks noGrp="1"/>
          </p:cNvSpPr>
          <p:nvPr>
            <p:ph type="ftr" sz="quarter" idx="15"/>
          </p:nvPr>
        </p:nvSpPr>
        <p:spPr/>
        <p:txBody>
          <a:bodyPr/>
          <a:lstStyle/>
          <a:p>
            <a:endParaRPr lang="en-US" dirty="0"/>
          </a:p>
        </p:txBody>
      </p:sp>
      <p:sp>
        <p:nvSpPr>
          <p:cNvPr id="11" name="Slide Number Placeholder 10">
            <a:extLst>
              <a:ext uri="{FF2B5EF4-FFF2-40B4-BE49-F238E27FC236}">
                <a16:creationId xmlns:a16="http://schemas.microsoft.com/office/drawing/2014/main" id="{1B08B580-ABD1-4520-813E-6DE7339F081C}"/>
              </a:ext>
            </a:extLst>
          </p:cNvPr>
          <p:cNvSpPr>
            <a:spLocks noGrp="1"/>
          </p:cNvSpPr>
          <p:nvPr>
            <p:ph type="sldNum" sz="quarter" idx="16"/>
          </p:nvPr>
        </p:nvSpPr>
        <p:spPr/>
        <p:txBody>
          <a:bodyPr/>
          <a:lstStyle/>
          <a:p>
            <a:fld id="{D2E820DC-945F-4810-8547-AFE70CD061B3}" type="slidenum">
              <a:rPr lang="en-US" smtClean="0"/>
              <a:pPr/>
              <a:t>‹#›</a:t>
            </a:fld>
            <a:endParaRPr lang="en-US" dirty="0"/>
          </a:p>
        </p:txBody>
      </p:sp>
      <p:sp>
        <p:nvSpPr>
          <p:cNvPr id="12" name="Subtitle 2">
            <a:extLst>
              <a:ext uri="{FF2B5EF4-FFF2-40B4-BE49-F238E27FC236}">
                <a16:creationId xmlns:a16="http://schemas.microsoft.com/office/drawing/2014/main" id="{271B6204-D17B-47F1-B027-274F8BA14BD1}"/>
              </a:ext>
            </a:extLst>
          </p:cNvPr>
          <p:cNvSpPr txBox="1">
            <a:spLocks/>
          </p:cNvSpPr>
          <p:nvPr userDrawn="1"/>
        </p:nvSpPr>
        <p:spPr>
          <a:xfrm>
            <a:off x="762000" y="2085700"/>
            <a:ext cx="5844283" cy="422564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content List Title</a:t>
            </a:r>
          </a:p>
          <a:p>
            <a:pPr lvl="1"/>
            <a:r>
              <a:rPr lang="en-US" dirty="0"/>
              <a:t>Click to edit content</a:t>
            </a:r>
          </a:p>
          <a:p>
            <a:pPr lvl="1"/>
            <a:r>
              <a:rPr lang="en-US" dirty="0"/>
              <a:t>Line 2</a:t>
            </a:r>
          </a:p>
          <a:p>
            <a:pPr lvl="1"/>
            <a:endParaRPr lang="en-US" dirty="0"/>
          </a:p>
          <a:p>
            <a:r>
              <a:rPr lang="en-US" dirty="0"/>
              <a:t>Click to edit content List Title</a:t>
            </a:r>
          </a:p>
          <a:p>
            <a:pPr lvl="1"/>
            <a:r>
              <a:rPr lang="en-US" dirty="0"/>
              <a:t>Click to edit content</a:t>
            </a:r>
          </a:p>
          <a:p>
            <a:pPr lvl="1"/>
            <a:r>
              <a:rPr lang="en-US" dirty="0"/>
              <a:t>Line 2</a:t>
            </a:r>
          </a:p>
          <a:p>
            <a:pPr lvl="1"/>
            <a:endParaRPr lang="en-US" dirty="0"/>
          </a:p>
          <a:p>
            <a:r>
              <a:rPr lang="en-US" dirty="0"/>
              <a:t>Click to edit content List Title</a:t>
            </a:r>
          </a:p>
          <a:p>
            <a:pPr lvl="1"/>
            <a:r>
              <a:rPr lang="en-US" dirty="0"/>
              <a:t>Click to edit content</a:t>
            </a:r>
          </a:p>
          <a:p>
            <a:pPr lvl="1"/>
            <a:r>
              <a:rPr lang="en-US" dirty="0"/>
              <a:t>Line 2</a:t>
            </a:r>
          </a:p>
          <a:p>
            <a:pPr lvl="1"/>
            <a:endParaRPr lang="en-US" dirty="0"/>
          </a:p>
        </p:txBody>
      </p:sp>
    </p:spTree>
    <p:extLst>
      <p:ext uri="{BB962C8B-B14F-4D97-AF65-F5344CB8AC3E}">
        <p14:creationId xmlns:p14="http://schemas.microsoft.com/office/powerpoint/2010/main" val="279888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9A05-9E2B-4756-94ED-AAA2E824B586}"/>
              </a:ext>
            </a:extLst>
          </p:cNvPr>
          <p:cNvSpPr>
            <a:spLocks noGrp="1"/>
          </p:cNvSpPr>
          <p:nvPr>
            <p:ph type="ctrTitle" hasCustomPrompt="1"/>
          </p:nvPr>
        </p:nvSpPr>
        <p:spPr>
          <a:xfrm>
            <a:off x="1683657" y="-72571"/>
            <a:ext cx="9144000" cy="822551"/>
          </a:xfrm>
        </p:spPr>
        <p:txBody>
          <a:bodyPr anchor="b">
            <a:normAutofit/>
          </a:bodyPr>
          <a:lstStyle>
            <a:lvl1pPr algn="ctr">
              <a:defRPr sz="3500">
                <a:solidFill>
                  <a:srgbClr val="FFC819"/>
                </a:solidFill>
                <a:effectLst>
                  <a:outerShdw blurRad="25400" dist="50800" dir="2700000" algn="tl" rotWithShape="0">
                    <a:prstClr val="black">
                      <a:alpha val="70000"/>
                    </a:prstClr>
                  </a:outerShdw>
                </a:effectLst>
              </a:defRPr>
            </a:lvl1pPr>
          </a:lstStyle>
          <a:p>
            <a:r>
              <a:rPr lang="en-US" dirty="0"/>
              <a:t>Click to Edit Title</a:t>
            </a:r>
          </a:p>
        </p:txBody>
      </p:sp>
      <p:sp>
        <p:nvSpPr>
          <p:cNvPr id="3" name="Subtitle 2">
            <a:extLst>
              <a:ext uri="{FF2B5EF4-FFF2-40B4-BE49-F238E27FC236}">
                <a16:creationId xmlns:a16="http://schemas.microsoft.com/office/drawing/2014/main" id="{EA3703D8-F012-447E-BE34-E6916CE506E9}"/>
              </a:ext>
            </a:extLst>
          </p:cNvPr>
          <p:cNvSpPr>
            <a:spLocks noGrp="1"/>
          </p:cNvSpPr>
          <p:nvPr>
            <p:ph type="subTitle" idx="1" hasCustomPrompt="1"/>
          </p:nvPr>
        </p:nvSpPr>
        <p:spPr>
          <a:xfrm>
            <a:off x="762000" y="2172065"/>
            <a:ext cx="5844283" cy="4188979"/>
          </a:xfrm>
        </p:spPr>
        <p:txBody>
          <a:bodyPr/>
          <a:lstStyle>
            <a:lvl1pPr marL="0" indent="0" algn="l">
              <a:buNone/>
              <a:defRPr sz="2400">
                <a:solidFill>
                  <a:schemeClr val="tx1"/>
                </a:solidFill>
                <a:latin typeface="Calibri" panose="020F0502020204030204" pitchFamily="34" charset="0"/>
                <a:cs typeface="Calibri" panose="020F0502020204030204" pitchFamily="34" charset="0"/>
              </a:defRPr>
            </a:lvl1pPr>
            <a:lvl2pPr marL="457200" indent="0" algn="l">
              <a:buNone/>
              <a:defRPr sz="2000">
                <a:latin typeface="Calibri" panose="020F0502020204030204" pitchFamily="34" charset="0"/>
                <a:cs typeface="Calibri" panose="020F0502020204030204" pitchFamily="34" charset="0"/>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content List Title</a:t>
            </a:r>
          </a:p>
          <a:p>
            <a:pPr lvl="1"/>
            <a:r>
              <a:rPr lang="en-US" dirty="0"/>
              <a:t>Click to edit content</a:t>
            </a:r>
          </a:p>
          <a:p>
            <a:pPr lvl="1"/>
            <a:r>
              <a:rPr lang="en-US" dirty="0"/>
              <a:t>Line 2</a:t>
            </a:r>
          </a:p>
          <a:p>
            <a:pPr lvl="1"/>
            <a:endParaRPr lang="en-US" dirty="0"/>
          </a:p>
          <a:p>
            <a:r>
              <a:rPr lang="en-US" dirty="0"/>
              <a:t>Click to edit content List Title</a:t>
            </a:r>
          </a:p>
          <a:p>
            <a:pPr lvl="1"/>
            <a:r>
              <a:rPr lang="en-US" dirty="0"/>
              <a:t>Click to edit content</a:t>
            </a:r>
          </a:p>
          <a:p>
            <a:pPr lvl="1"/>
            <a:r>
              <a:rPr lang="en-US" dirty="0"/>
              <a:t>Line 2</a:t>
            </a:r>
          </a:p>
          <a:p>
            <a:pPr lvl="1"/>
            <a:endParaRPr lang="en-US" dirty="0"/>
          </a:p>
          <a:p>
            <a:r>
              <a:rPr lang="en-US" dirty="0"/>
              <a:t>Click to edit content List Title</a:t>
            </a:r>
          </a:p>
          <a:p>
            <a:pPr lvl="1"/>
            <a:r>
              <a:rPr lang="en-US" dirty="0"/>
              <a:t>Click to edit content</a:t>
            </a:r>
          </a:p>
          <a:p>
            <a:pPr lvl="1"/>
            <a:r>
              <a:rPr lang="en-US" dirty="0"/>
              <a:t>Line 2</a:t>
            </a:r>
          </a:p>
          <a:p>
            <a:pPr lvl="1"/>
            <a:endParaRPr lang="en-US" dirty="0"/>
          </a:p>
        </p:txBody>
      </p:sp>
      <p:pic>
        <p:nvPicPr>
          <p:cNvPr id="5" name="Picture 4">
            <a:extLst>
              <a:ext uri="{FF2B5EF4-FFF2-40B4-BE49-F238E27FC236}">
                <a16:creationId xmlns:a16="http://schemas.microsoft.com/office/drawing/2014/main" id="{7DB6395E-E4DB-433A-A4D0-1BFF5C555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2992310" y="704260"/>
            <a:ext cx="7026032" cy="48889"/>
          </a:xfrm>
          <a:prstGeom prst="rect">
            <a:avLst/>
          </a:prstGeom>
        </p:spPr>
      </p:pic>
      <p:sp>
        <p:nvSpPr>
          <p:cNvPr id="6" name="Picture Placeholder 5">
            <a:extLst>
              <a:ext uri="{FF2B5EF4-FFF2-40B4-BE49-F238E27FC236}">
                <a16:creationId xmlns:a16="http://schemas.microsoft.com/office/drawing/2014/main" id="{CF6906BC-31A6-4CAE-8BB8-CF10784321E0}"/>
              </a:ext>
            </a:extLst>
          </p:cNvPr>
          <p:cNvSpPr>
            <a:spLocks noGrp="1"/>
          </p:cNvSpPr>
          <p:nvPr>
            <p:ph type="pic" sz="quarter" idx="12"/>
          </p:nvPr>
        </p:nvSpPr>
        <p:spPr>
          <a:xfrm>
            <a:off x="6800850" y="1177925"/>
            <a:ext cx="5219700" cy="5212997"/>
          </a:xfrm>
        </p:spPr>
        <p:txBody>
          <a:bodyPr/>
          <a:lstStyle/>
          <a:p>
            <a:endParaRPr lang="en-US"/>
          </a:p>
        </p:txBody>
      </p:sp>
      <p:sp>
        <p:nvSpPr>
          <p:cNvPr id="8" name="Date Placeholder 7">
            <a:extLst>
              <a:ext uri="{FF2B5EF4-FFF2-40B4-BE49-F238E27FC236}">
                <a16:creationId xmlns:a16="http://schemas.microsoft.com/office/drawing/2014/main" id="{77AA7100-C247-4B24-8461-8FF1F44E6FC7}"/>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10" name="Footer Placeholder 9">
            <a:extLst>
              <a:ext uri="{FF2B5EF4-FFF2-40B4-BE49-F238E27FC236}">
                <a16:creationId xmlns:a16="http://schemas.microsoft.com/office/drawing/2014/main" id="{45A627A7-1A75-425E-9E12-2B7BEE888DEA}"/>
              </a:ext>
            </a:extLst>
          </p:cNvPr>
          <p:cNvSpPr>
            <a:spLocks noGrp="1"/>
          </p:cNvSpPr>
          <p:nvPr>
            <p:ph type="ftr" sz="quarter" idx="14"/>
          </p:nvPr>
        </p:nvSpPr>
        <p:spPr/>
        <p:txBody>
          <a:bodyPr/>
          <a:lstStyle/>
          <a:p>
            <a:endParaRPr lang="en-US" dirty="0"/>
          </a:p>
        </p:txBody>
      </p:sp>
      <p:sp>
        <p:nvSpPr>
          <p:cNvPr id="11" name="Slide Number Placeholder 10">
            <a:extLst>
              <a:ext uri="{FF2B5EF4-FFF2-40B4-BE49-F238E27FC236}">
                <a16:creationId xmlns:a16="http://schemas.microsoft.com/office/drawing/2014/main" id="{0EAF303E-C050-447E-B0FB-A5EAEE04D825}"/>
              </a:ext>
            </a:extLst>
          </p:cNvPr>
          <p:cNvSpPr>
            <a:spLocks noGrp="1"/>
          </p:cNvSpPr>
          <p:nvPr>
            <p:ph type="sldNum" sz="quarter" idx="15"/>
          </p:nvPr>
        </p:nvSpPr>
        <p:spPr/>
        <p:txBody>
          <a:bodyPr/>
          <a:lstStyle/>
          <a:p>
            <a:fld id="{D2E820DC-945F-4810-8547-AFE70CD061B3}" type="slidenum">
              <a:rPr lang="en-US" smtClean="0"/>
              <a:pPr/>
              <a:t>‹#›</a:t>
            </a:fld>
            <a:endParaRPr lang="en-US" dirty="0"/>
          </a:p>
        </p:txBody>
      </p:sp>
      <p:sp>
        <p:nvSpPr>
          <p:cNvPr id="12" name="Subtitle 2">
            <a:extLst>
              <a:ext uri="{FF2B5EF4-FFF2-40B4-BE49-F238E27FC236}">
                <a16:creationId xmlns:a16="http://schemas.microsoft.com/office/drawing/2014/main" id="{4EB87581-7266-46AE-BFE0-A3EEC98098D8}"/>
              </a:ext>
            </a:extLst>
          </p:cNvPr>
          <p:cNvSpPr txBox="1">
            <a:spLocks/>
          </p:cNvSpPr>
          <p:nvPr userDrawn="1"/>
        </p:nvSpPr>
        <p:spPr>
          <a:xfrm>
            <a:off x="762000" y="1334510"/>
            <a:ext cx="5844283" cy="7941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00" dirty="0"/>
              <a:t>Click to edit content List Title</a:t>
            </a:r>
          </a:p>
          <a:p>
            <a:pPr lvl="1"/>
            <a:endParaRPr lang="en-US" dirty="0"/>
          </a:p>
        </p:txBody>
      </p:sp>
    </p:spTree>
    <p:extLst>
      <p:ext uri="{BB962C8B-B14F-4D97-AF65-F5344CB8AC3E}">
        <p14:creationId xmlns:p14="http://schemas.microsoft.com/office/powerpoint/2010/main" val="43818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8D5B7-83CF-4BBD-B081-4D36FBAC4686}"/>
              </a:ext>
            </a:extLst>
          </p:cNvPr>
          <p:cNvSpPr>
            <a:spLocks noGrp="1"/>
          </p:cNvSpPr>
          <p:nvPr>
            <p:ph type="title"/>
          </p:nvPr>
        </p:nvSpPr>
        <p:spPr>
          <a:xfrm>
            <a:off x="838200" y="3372303"/>
            <a:ext cx="5736772"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EF95DF-6002-415E-AA06-093EA0051FDD}"/>
              </a:ext>
            </a:extLst>
          </p:cNvPr>
          <p:cNvSpPr>
            <a:spLocks noGrp="1"/>
          </p:cNvSpPr>
          <p:nvPr>
            <p:ph type="body" idx="1"/>
          </p:nvPr>
        </p:nvSpPr>
        <p:spPr>
          <a:xfrm>
            <a:off x="838200" y="4697866"/>
            <a:ext cx="5736771" cy="1158649"/>
          </a:xfrm>
          <a:prstGeom prst="rect">
            <a:avLst/>
          </a:prstGeom>
        </p:spPr>
        <p:txBody>
          <a:bodyPr vert="horz" lIns="91440" tIns="45720" rIns="91440" bIns="45720" rtlCol="0">
            <a:normAutofit/>
          </a:bodyPr>
          <a:lstStyle/>
          <a:p>
            <a:pPr lvl="0"/>
            <a:r>
              <a:rPr lang="en-US" dirty="0"/>
              <a:t>Click to edit Master text style</a:t>
            </a:r>
          </a:p>
          <a:p>
            <a:pPr lvl="0"/>
            <a:r>
              <a:rPr lang="en-US" dirty="0"/>
              <a:t>Second level</a:t>
            </a:r>
          </a:p>
          <a:p>
            <a:pPr lvl="0"/>
            <a:r>
              <a:rPr lang="en-US" dirty="0"/>
              <a:t>Third level</a:t>
            </a:r>
          </a:p>
        </p:txBody>
      </p:sp>
      <p:sp>
        <p:nvSpPr>
          <p:cNvPr id="4" name="Date Placeholder 3">
            <a:extLst>
              <a:ext uri="{FF2B5EF4-FFF2-40B4-BE49-F238E27FC236}">
                <a16:creationId xmlns:a16="http://schemas.microsoft.com/office/drawing/2014/main" id="{C829B146-F5CA-4325-A29C-CA2E151A4A4F}"/>
              </a:ext>
            </a:extLst>
          </p:cNvPr>
          <p:cNvSpPr>
            <a:spLocks noGrp="1"/>
          </p:cNvSpPr>
          <p:nvPr>
            <p:ph type="dt" sz="half" idx="2"/>
          </p:nvPr>
        </p:nvSpPr>
        <p:spPr>
          <a:xfrm>
            <a:off x="11143104" y="6404471"/>
            <a:ext cx="9597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7E55E723-A172-4E63-A48C-8F1FB05C4385}"/>
              </a:ext>
            </a:extLst>
          </p:cNvPr>
          <p:cNvSpPr>
            <a:spLocks noGrp="1"/>
          </p:cNvSpPr>
          <p:nvPr>
            <p:ph type="ftr" sz="quarter" idx="3"/>
          </p:nvPr>
        </p:nvSpPr>
        <p:spPr>
          <a:xfrm>
            <a:off x="569007" y="6404472"/>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00AEA5-3642-427C-86BE-0CB8141FD363}"/>
              </a:ext>
            </a:extLst>
          </p:cNvPr>
          <p:cNvSpPr>
            <a:spLocks noGrp="1"/>
          </p:cNvSpPr>
          <p:nvPr>
            <p:ph type="sldNum" sz="quarter" idx="4"/>
          </p:nvPr>
        </p:nvSpPr>
        <p:spPr>
          <a:xfrm>
            <a:off x="0" y="6394090"/>
            <a:ext cx="384561" cy="365125"/>
          </a:xfrm>
          <a:prstGeom prst="rect">
            <a:avLst/>
          </a:prstGeom>
        </p:spPr>
        <p:txBody>
          <a:bodyPr vert="horz" lIns="91440" tIns="45720" rIns="91440" bIns="45720" rtlCol="0" anchor="ctr"/>
          <a:lstStyle>
            <a:lvl1pPr algn="r">
              <a:defRPr sz="1200">
                <a:solidFill>
                  <a:schemeClr val="bg1"/>
                </a:solidFill>
              </a:defRPr>
            </a:lvl1pPr>
          </a:lstStyle>
          <a:p>
            <a:fld id="{D2E820DC-945F-4810-8547-AFE70CD061B3}" type="slidenum">
              <a:rPr lang="en-US" smtClean="0"/>
              <a:pPr/>
              <a:t>‹#›</a:t>
            </a:fld>
            <a:endParaRPr lang="en-US" dirty="0"/>
          </a:p>
        </p:txBody>
      </p:sp>
    </p:spTree>
    <p:extLst>
      <p:ext uri="{BB962C8B-B14F-4D97-AF65-F5344CB8AC3E}">
        <p14:creationId xmlns:p14="http://schemas.microsoft.com/office/powerpoint/2010/main" val="1381096851"/>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58" r:id="rId3"/>
    <p:sldLayoutId id="2147483659" r:id="rId4"/>
    <p:sldLayoutId id="2147483662" r:id="rId5"/>
    <p:sldLayoutId id="2147483657" r:id="rId6"/>
    <p:sldLayoutId id="2147483655" r:id="rId7"/>
    <p:sldLayoutId id="2147483649" r:id="rId8"/>
    <p:sldLayoutId id="2147483660" r:id="rId9"/>
    <p:sldLayoutId id="2147483663" r:id="rId10"/>
  </p:sldLayoutIdLst>
  <p:hf hdr="0"/>
  <p:txStyles>
    <p:titleStyle>
      <a:lvl1pPr algn="l" defTabSz="914400" rtl="0" eaLnBrk="1" latinLnBrk="0" hangingPunct="1">
        <a:lnSpc>
          <a:spcPct val="90000"/>
        </a:lnSpc>
        <a:spcBef>
          <a:spcPct val="0"/>
        </a:spcBef>
        <a:buNone/>
        <a:defRPr sz="4000" kern="1200">
          <a:solidFill>
            <a:srgbClr val="D7B32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soar.eecs.umich.edu/downloads/Documentation/SoarManual.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mailto:Jeremiah@soartec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BB16-D631-4706-A229-D6E5F8208800}"/>
              </a:ext>
            </a:extLst>
          </p:cNvPr>
          <p:cNvSpPr>
            <a:spLocks noGrp="1"/>
          </p:cNvSpPr>
          <p:nvPr>
            <p:ph type="title"/>
          </p:nvPr>
        </p:nvSpPr>
        <p:spPr/>
        <p:txBody>
          <a:bodyPr>
            <a:normAutofit fontScale="90000"/>
          </a:bodyPr>
          <a:lstStyle/>
          <a:p>
            <a:r>
              <a:rPr lang="en-US" dirty="0"/>
              <a:t>Automating Assessment</a:t>
            </a:r>
            <a:br>
              <a:rPr lang="en-US" dirty="0"/>
            </a:br>
            <a:r>
              <a:rPr lang="en-US" dirty="0"/>
              <a:t>and Feedback for Teamwork </a:t>
            </a:r>
            <a:br>
              <a:rPr lang="en-US" dirty="0"/>
            </a:br>
            <a:r>
              <a:rPr lang="en-US" dirty="0"/>
              <a:t>to Operationalize Team Functional Resilience</a:t>
            </a:r>
          </a:p>
        </p:txBody>
      </p:sp>
      <p:sp>
        <p:nvSpPr>
          <p:cNvPr id="3" name="Text Placeholder 2">
            <a:extLst>
              <a:ext uri="{FF2B5EF4-FFF2-40B4-BE49-F238E27FC236}">
                <a16:creationId xmlns:a16="http://schemas.microsoft.com/office/drawing/2014/main" id="{606E4D97-57B6-4903-8D72-5DFD7C6B490F}"/>
              </a:ext>
            </a:extLst>
          </p:cNvPr>
          <p:cNvSpPr>
            <a:spLocks noGrp="1"/>
          </p:cNvSpPr>
          <p:nvPr>
            <p:ph type="body" sz="quarter" idx="10"/>
          </p:nvPr>
        </p:nvSpPr>
        <p:spPr/>
        <p:txBody>
          <a:bodyPr>
            <a:noAutofit/>
          </a:bodyPr>
          <a:lstStyle/>
          <a:p>
            <a:r>
              <a:rPr lang="en-US" sz="1800" dirty="0"/>
              <a:t>J.T. Folsom-Kovarik, Ph.D. Soar Technology, Inc.</a:t>
            </a:r>
          </a:p>
          <a:p>
            <a:r>
              <a:rPr lang="en-US" sz="1800" dirty="0"/>
              <a:t>Anne M. Sinatra, Ph.D. U.S. Army Combat Capabilities Development Command (CCDC) – Soldier Center – Simulation and Training Technology Center (STTC)</a:t>
            </a:r>
          </a:p>
          <a:p>
            <a:r>
              <a:rPr lang="en-US" sz="1800" dirty="0"/>
              <a:t>8</a:t>
            </a:r>
            <a:r>
              <a:rPr lang="en-US" sz="1800" baseline="30000" dirty="0"/>
              <a:t>th</a:t>
            </a:r>
            <a:r>
              <a:rPr lang="en-US" sz="1800" dirty="0"/>
              <a:t> GIFT Symposium, 29 May 2020</a:t>
            </a:r>
          </a:p>
        </p:txBody>
      </p:sp>
    </p:spTree>
    <p:extLst>
      <p:ext uri="{BB962C8B-B14F-4D97-AF65-F5344CB8AC3E}">
        <p14:creationId xmlns:p14="http://schemas.microsoft.com/office/powerpoint/2010/main" val="277746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7890-DB5A-4121-9AC2-B0297C8EC165}"/>
              </a:ext>
            </a:extLst>
          </p:cNvPr>
          <p:cNvSpPr>
            <a:spLocks noGrp="1"/>
          </p:cNvSpPr>
          <p:nvPr>
            <p:ph type="ctrTitle"/>
          </p:nvPr>
        </p:nvSpPr>
        <p:spPr/>
        <p:txBody>
          <a:bodyPr/>
          <a:lstStyle/>
          <a:p>
            <a:r>
              <a:rPr lang="en-US" dirty="0"/>
              <a:t>GIFT Enhancements Under Development</a:t>
            </a:r>
          </a:p>
        </p:txBody>
      </p:sp>
      <p:sp>
        <p:nvSpPr>
          <p:cNvPr id="3" name="Content Placeholder 2">
            <a:extLst>
              <a:ext uri="{FF2B5EF4-FFF2-40B4-BE49-F238E27FC236}">
                <a16:creationId xmlns:a16="http://schemas.microsoft.com/office/drawing/2014/main" id="{6511071A-3DA3-47DD-AB78-E1F44ECE9C4C}"/>
              </a:ext>
            </a:extLst>
          </p:cNvPr>
          <p:cNvSpPr>
            <a:spLocks noGrp="1"/>
          </p:cNvSpPr>
          <p:nvPr>
            <p:ph sz="quarter" idx="12"/>
          </p:nvPr>
        </p:nvSpPr>
        <p:spPr>
          <a:xfrm>
            <a:off x="657225" y="822326"/>
            <a:ext cx="5536749" cy="5568596"/>
          </a:xfrm>
        </p:spPr>
        <p:txBody>
          <a:bodyPr/>
          <a:lstStyle/>
          <a:p>
            <a:pPr marL="457200" indent="-457200">
              <a:buFont typeface="+mj-lt"/>
              <a:buAutoNum type="arabicPeriod"/>
            </a:pPr>
            <a:r>
              <a:rPr lang="en-US" dirty="0"/>
              <a:t>Express individual contributions (expected, actual) with team roles</a:t>
            </a:r>
            <a:br>
              <a:rPr lang="en-US" dirty="0"/>
            </a:br>
            <a:br>
              <a:rPr lang="en-US" dirty="0"/>
            </a:br>
            <a:r>
              <a:rPr lang="en-US" dirty="0"/>
              <a:t>Reuse conditions under varied world states</a:t>
            </a:r>
            <a:br>
              <a:rPr lang="en-US" dirty="0"/>
            </a:br>
            <a:endParaRPr lang="en-US" dirty="0"/>
          </a:p>
          <a:p>
            <a:pPr marL="457200" indent="-457200">
              <a:buFont typeface="+mj-lt"/>
              <a:buAutoNum type="arabicPeriod"/>
            </a:pPr>
            <a:r>
              <a:rPr lang="en-US" dirty="0"/>
              <a:t>Coordinate conditions with shared information in a world state model</a:t>
            </a:r>
            <a:br>
              <a:rPr lang="en-US" dirty="0"/>
            </a:br>
            <a:endParaRPr lang="en-US" dirty="0"/>
          </a:p>
          <a:p>
            <a:pPr marL="457200" indent="-457200">
              <a:buFont typeface="+mj-lt"/>
              <a:buAutoNum type="arabicPeriod"/>
            </a:pPr>
            <a:r>
              <a:rPr lang="en-US" dirty="0"/>
              <a:t>Link conditions across history to infer a team assessment</a:t>
            </a:r>
            <a:br>
              <a:rPr lang="en-US" dirty="0"/>
            </a:br>
            <a:endParaRPr lang="en-US" dirty="0"/>
          </a:p>
          <a:p>
            <a:pPr marL="457200" indent="-457200">
              <a:buFont typeface="+mj-lt"/>
              <a:buAutoNum type="arabicPeriod"/>
            </a:pPr>
            <a:r>
              <a:rPr lang="en-US" dirty="0"/>
              <a:t>Provide adaptive support for AAR</a:t>
            </a:r>
          </a:p>
        </p:txBody>
      </p:sp>
      <p:sp>
        <p:nvSpPr>
          <p:cNvPr id="4" name="Date Placeholder 3">
            <a:extLst>
              <a:ext uri="{FF2B5EF4-FFF2-40B4-BE49-F238E27FC236}">
                <a16:creationId xmlns:a16="http://schemas.microsoft.com/office/drawing/2014/main" id="{50EF298B-CD81-4CF4-95BE-84269D04BD92}"/>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C02283A8-8DA5-4872-9A70-E8FA7F048A0E}"/>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C5E386C2-BE37-4C65-AD3C-29659B2EEB51}"/>
              </a:ext>
            </a:extLst>
          </p:cNvPr>
          <p:cNvSpPr>
            <a:spLocks noGrp="1"/>
          </p:cNvSpPr>
          <p:nvPr>
            <p:ph type="sldNum" sz="quarter" idx="15"/>
          </p:nvPr>
        </p:nvSpPr>
        <p:spPr/>
        <p:txBody>
          <a:bodyPr/>
          <a:lstStyle/>
          <a:p>
            <a:fld id="{D2E820DC-945F-4810-8547-AFE70CD061B3}" type="slidenum">
              <a:rPr lang="en-US" smtClean="0"/>
              <a:pPr/>
              <a:t>10</a:t>
            </a:fld>
            <a:endParaRPr lang="en-US" dirty="0"/>
          </a:p>
        </p:txBody>
      </p:sp>
      <p:sp>
        <p:nvSpPr>
          <p:cNvPr id="7" name="Rectangle 6">
            <a:extLst>
              <a:ext uri="{FF2B5EF4-FFF2-40B4-BE49-F238E27FC236}">
                <a16:creationId xmlns:a16="http://schemas.microsoft.com/office/drawing/2014/main" id="{05164959-C6CC-46FB-A19C-6004B6C58969}"/>
              </a:ext>
            </a:extLst>
          </p:cNvPr>
          <p:cNvSpPr/>
          <p:nvPr/>
        </p:nvSpPr>
        <p:spPr>
          <a:xfrm>
            <a:off x="6282417" y="822326"/>
            <a:ext cx="2748038" cy="39238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a:t>GIFT Abstract Condition</a:t>
            </a:r>
          </a:p>
        </p:txBody>
      </p:sp>
      <p:sp>
        <p:nvSpPr>
          <p:cNvPr id="9" name="Rectangle 8">
            <a:extLst>
              <a:ext uri="{FF2B5EF4-FFF2-40B4-BE49-F238E27FC236}">
                <a16:creationId xmlns:a16="http://schemas.microsoft.com/office/drawing/2014/main" id="{2BDBB2F1-EEBA-4130-ADB4-5991C555758E}"/>
              </a:ext>
            </a:extLst>
          </p:cNvPr>
          <p:cNvSpPr/>
          <p:nvPr/>
        </p:nvSpPr>
        <p:spPr>
          <a:xfrm>
            <a:off x="6683976" y="5018919"/>
            <a:ext cx="2010229" cy="1385647"/>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r>
              <a:rPr lang="en-US" dirty="0"/>
              <a:t>Query Manager</a:t>
            </a:r>
          </a:p>
        </p:txBody>
      </p:sp>
      <p:sp>
        <p:nvSpPr>
          <p:cNvPr id="11" name="Rectangle 10">
            <a:extLst>
              <a:ext uri="{FF2B5EF4-FFF2-40B4-BE49-F238E27FC236}">
                <a16:creationId xmlns:a16="http://schemas.microsoft.com/office/drawing/2014/main" id="{3698684F-9A91-4BAD-8169-B82A945DD392}"/>
              </a:ext>
            </a:extLst>
          </p:cNvPr>
          <p:cNvSpPr/>
          <p:nvPr/>
        </p:nvSpPr>
        <p:spPr>
          <a:xfrm>
            <a:off x="6683977" y="3112509"/>
            <a:ext cx="2010230" cy="138704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r>
              <a:rPr lang="en-US" dirty="0"/>
              <a:t>State Manager</a:t>
            </a:r>
          </a:p>
        </p:txBody>
      </p:sp>
      <p:sp>
        <p:nvSpPr>
          <p:cNvPr id="12" name="Rectangle 11">
            <a:extLst>
              <a:ext uri="{FF2B5EF4-FFF2-40B4-BE49-F238E27FC236}">
                <a16:creationId xmlns:a16="http://schemas.microsoft.com/office/drawing/2014/main" id="{EABEBC76-C7D0-4923-B6A6-396669B1167A}"/>
              </a:ext>
            </a:extLst>
          </p:cNvPr>
          <p:cNvSpPr/>
          <p:nvPr/>
        </p:nvSpPr>
        <p:spPr>
          <a:xfrm>
            <a:off x="6683977" y="1393371"/>
            <a:ext cx="2010230" cy="1387042"/>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r>
              <a:rPr lang="en-US" dirty="0"/>
              <a:t>Role Manager</a:t>
            </a:r>
          </a:p>
        </p:txBody>
      </p:sp>
      <p:sp>
        <p:nvSpPr>
          <p:cNvPr id="14" name="Rectangle 13">
            <a:extLst>
              <a:ext uri="{FF2B5EF4-FFF2-40B4-BE49-F238E27FC236}">
                <a16:creationId xmlns:a16="http://schemas.microsoft.com/office/drawing/2014/main" id="{E6CD3960-FE92-4794-82E0-6B91592FF24F}"/>
              </a:ext>
            </a:extLst>
          </p:cNvPr>
          <p:cNvSpPr/>
          <p:nvPr/>
        </p:nvSpPr>
        <p:spPr>
          <a:xfrm>
            <a:off x="9180437" y="822326"/>
            <a:ext cx="2748038" cy="39238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a:t>Enhanced Condition Class</a:t>
            </a:r>
          </a:p>
        </p:txBody>
      </p:sp>
      <p:sp>
        <p:nvSpPr>
          <p:cNvPr id="15" name="Flowchart: Punched Tape 14">
            <a:extLst>
              <a:ext uri="{FF2B5EF4-FFF2-40B4-BE49-F238E27FC236}">
                <a16:creationId xmlns:a16="http://schemas.microsoft.com/office/drawing/2014/main" id="{5CEF1791-E443-4DD0-8A35-FB1F031A1F0E}"/>
              </a:ext>
            </a:extLst>
          </p:cNvPr>
          <p:cNvSpPr/>
          <p:nvPr/>
        </p:nvSpPr>
        <p:spPr>
          <a:xfrm>
            <a:off x="9700532" y="5257681"/>
            <a:ext cx="1707848" cy="967619"/>
          </a:xfrm>
          <a:prstGeom prst="flowChartPunchedTap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Instructor AAR Support Script</a:t>
            </a:r>
          </a:p>
        </p:txBody>
      </p:sp>
      <p:sp>
        <p:nvSpPr>
          <p:cNvPr id="16" name="Rectangle 15">
            <a:extLst>
              <a:ext uri="{FF2B5EF4-FFF2-40B4-BE49-F238E27FC236}">
                <a16:creationId xmlns:a16="http://schemas.microsoft.com/office/drawing/2014/main" id="{64B403F7-D4AD-4A17-ABF6-7550799CC666}"/>
              </a:ext>
            </a:extLst>
          </p:cNvPr>
          <p:cNvSpPr/>
          <p:nvPr/>
        </p:nvSpPr>
        <p:spPr>
          <a:xfrm>
            <a:off x="9700532" y="3379531"/>
            <a:ext cx="1707848" cy="96761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Domain-specific Queries</a:t>
            </a:r>
          </a:p>
        </p:txBody>
      </p:sp>
      <p:grpSp>
        <p:nvGrpSpPr>
          <p:cNvPr id="19" name="Group 18">
            <a:extLst>
              <a:ext uri="{FF2B5EF4-FFF2-40B4-BE49-F238E27FC236}">
                <a16:creationId xmlns:a16="http://schemas.microsoft.com/office/drawing/2014/main" id="{7D9A6846-038C-4E4F-A58D-C780DCB31FDF}"/>
              </a:ext>
            </a:extLst>
          </p:cNvPr>
          <p:cNvGrpSpPr/>
          <p:nvPr/>
        </p:nvGrpSpPr>
        <p:grpSpPr>
          <a:xfrm>
            <a:off x="7000873" y="1870345"/>
            <a:ext cx="1374020" cy="745992"/>
            <a:chOff x="7002082" y="1780419"/>
            <a:chExt cx="1374020" cy="745992"/>
          </a:xfrm>
        </p:grpSpPr>
        <p:sp>
          <p:nvSpPr>
            <p:cNvPr id="17" name="Flowchart: Magnetic Disk 16">
              <a:extLst>
                <a:ext uri="{FF2B5EF4-FFF2-40B4-BE49-F238E27FC236}">
                  <a16:creationId xmlns:a16="http://schemas.microsoft.com/office/drawing/2014/main" id="{89A1C02B-7D1D-41BA-9F3E-5A727D3DF4BC}"/>
                </a:ext>
              </a:extLst>
            </p:cNvPr>
            <p:cNvSpPr/>
            <p:nvPr/>
          </p:nvSpPr>
          <p:spPr>
            <a:xfrm>
              <a:off x="7002082" y="1780419"/>
              <a:ext cx="1374020" cy="382210"/>
            </a:xfrm>
            <a:prstGeom prst="flowChartMagneticDisk">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a:extLst>
                <a:ext uri="{FF2B5EF4-FFF2-40B4-BE49-F238E27FC236}">
                  <a16:creationId xmlns:a16="http://schemas.microsoft.com/office/drawing/2014/main" id="{3E5E9662-B3A4-45CE-ACF9-B645213C7C3F}"/>
                </a:ext>
              </a:extLst>
            </p:cNvPr>
            <p:cNvSpPr/>
            <p:nvPr/>
          </p:nvSpPr>
          <p:spPr>
            <a:xfrm>
              <a:off x="7002082" y="1988457"/>
              <a:ext cx="1374020" cy="537954"/>
            </a:xfrm>
            <a:prstGeom prst="flowChartMagneticDisk">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EAE7DD-A1AD-4929-97EC-05DCE3DDEA8B}"/>
                </a:ext>
              </a:extLst>
            </p:cNvPr>
            <p:cNvSpPr/>
            <p:nvPr/>
          </p:nvSpPr>
          <p:spPr>
            <a:xfrm>
              <a:off x="7011758" y="1935239"/>
              <a:ext cx="1353312" cy="4983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Expert Model / Responsibilities</a:t>
              </a:r>
            </a:p>
          </p:txBody>
        </p:sp>
      </p:grpSp>
      <p:grpSp>
        <p:nvGrpSpPr>
          <p:cNvPr id="20" name="Group 19">
            <a:extLst>
              <a:ext uri="{FF2B5EF4-FFF2-40B4-BE49-F238E27FC236}">
                <a16:creationId xmlns:a16="http://schemas.microsoft.com/office/drawing/2014/main" id="{95B06937-04A9-48DD-B4D0-DDFE5C8C88F9}"/>
              </a:ext>
            </a:extLst>
          </p:cNvPr>
          <p:cNvGrpSpPr/>
          <p:nvPr/>
        </p:nvGrpSpPr>
        <p:grpSpPr>
          <a:xfrm>
            <a:off x="6969426" y="3591483"/>
            <a:ext cx="1374020" cy="745992"/>
            <a:chOff x="7002082" y="1780419"/>
            <a:chExt cx="1374020" cy="745992"/>
          </a:xfrm>
        </p:grpSpPr>
        <p:sp>
          <p:nvSpPr>
            <p:cNvPr id="21" name="Flowchart: Magnetic Disk 20">
              <a:extLst>
                <a:ext uri="{FF2B5EF4-FFF2-40B4-BE49-F238E27FC236}">
                  <a16:creationId xmlns:a16="http://schemas.microsoft.com/office/drawing/2014/main" id="{00A51A63-FE70-4ADA-979A-F40FDF70C131}"/>
                </a:ext>
              </a:extLst>
            </p:cNvPr>
            <p:cNvSpPr/>
            <p:nvPr/>
          </p:nvSpPr>
          <p:spPr>
            <a:xfrm>
              <a:off x="7002082" y="1780419"/>
              <a:ext cx="1374020" cy="382210"/>
            </a:xfrm>
            <a:prstGeom prst="flowChartMagneticDisk">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a:extLst>
                <a:ext uri="{FF2B5EF4-FFF2-40B4-BE49-F238E27FC236}">
                  <a16:creationId xmlns:a16="http://schemas.microsoft.com/office/drawing/2014/main" id="{D94952EB-9AD5-443B-ACF2-244FBDE51A67}"/>
                </a:ext>
              </a:extLst>
            </p:cNvPr>
            <p:cNvSpPr/>
            <p:nvPr/>
          </p:nvSpPr>
          <p:spPr>
            <a:xfrm>
              <a:off x="7002082" y="1988457"/>
              <a:ext cx="1374020" cy="537954"/>
            </a:xfrm>
            <a:prstGeom prst="flowChartMagneticDisk">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FCC0AE-63EF-4BD2-9DA4-726481B711DD}"/>
                </a:ext>
              </a:extLst>
            </p:cNvPr>
            <p:cNvSpPr/>
            <p:nvPr/>
          </p:nvSpPr>
          <p:spPr>
            <a:xfrm>
              <a:off x="7011758" y="1935239"/>
              <a:ext cx="1353312" cy="4983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Shared World State Model</a:t>
              </a:r>
            </a:p>
          </p:txBody>
        </p:sp>
      </p:grpSp>
      <p:grpSp>
        <p:nvGrpSpPr>
          <p:cNvPr id="24" name="Group 23">
            <a:extLst>
              <a:ext uri="{FF2B5EF4-FFF2-40B4-BE49-F238E27FC236}">
                <a16:creationId xmlns:a16="http://schemas.microsoft.com/office/drawing/2014/main" id="{DC3AA6D2-16FB-4342-8AB3-943FBDEA46E5}"/>
              </a:ext>
            </a:extLst>
          </p:cNvPr>
          <p:cNvGrpSpPr/>
          <p:nvPr/>
        </p:nvGrpSpPr>
        <p:grpSpPr>
          <a:xfrm>
            <a:off x="7000873" y="5533453"/>
            <a:ext cx="1374020" cy="745992"/>
            <a:chOff x="7002082" y="1780419"/>
            <a:chExt cx="1374020" cy="745992"/>
          </a:xfrm>
        </p:grpSpPr>
        <p:sp>
          <p:nvSpPr>
            <p:cNvPr id="25" name="Flowchart: Magnetic Disk 24">
              <a:extLst>
                <a:ext uri="{FF2B5EF4-FFF2-40B4-BE49-F238E27FC236}">
                  <a16:creationId xmlns:a16="http://schemas.microsoft.com/office/drawing/2014/main" id="{2EAC5868-1BD6-49FC-982F-F3201135F67C}"/>
                </a:ext>
              </a:extLst>
            </p:cNvPr>
            <p:cNvSpPr/>
            <p:nvPr/>
          </p:nvSpPr>
          <p:spPr>
            <a:xfrm>
              <a:off x="7002082" y="1780419"/>
              <a:ext cx="1374020" cy="382210"/>
            </a:xfrm>
            <a:prstGeom prst="flowChartMagneticDisk">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a:extLst>
                <a:ext uri="{FF2B5EF4-FFF2-40B4-BE49-F238E27FC236}">
                  <a16:creationId xmlns:a16="http://schemas.microsoft.com/office/drawing/2014/main" id="{5E97BA70-66FB-409C-9F94-2EA1B1B593DC}"/>
                </a:ext>
              </a:extLst>
            </p:cNvPr>
            <p:cNvSpPr/>
            <p:nvPr/>
          </p:nvSpPr>
          <p:spPr>
            <a:xfrm>
              <a:off x="7002082" y="1988457"/>
              <a:ext cx="1374020" cy="537954"/>
            </a:xfrm>
            <a:prstGeom prst="flowChartMagneticDisk">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B2A7067-F15F-48FD-AD34-D5DFDCCE3F74}"/>
                </a:ext>
              </a:extLst>
            </p:cNvPr>
            <p:cNvSpPr/>
            <p:nvPr/>
          </p:nvSpPr>
          <p:spPr>
            <a:xfrm>
              <a:off x="7011758" y="1935239"/>
              <a:ext cx="1353312" cy="4983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Historical Context</a:t>
              </a:r>
            </a:p>
          </p:txBody>
        </p:sp>
      </p:grpSp>
      <p:sp>
        <p:nvSpPr>
          <p:cNvPr id="28" name="Arrow: Right 27">
            <a:extLst>
              <a:ext uri="{FF2B5EF4-FFF2-40B4-BE49-F238E27FC236}">
                <a16:creationId xmlns:a16="http://schemas.microsoft.com/office/drawing/2014/main" id="{DA1CE432-95B6-499B-8801-89D3D225D971}"/>
              </a:ext>
            </a:extLst>
          </p:cNvPr>
          <p:cNvSpPr/>
          <p:nvPr/>
        </p:nvSpPr>
        <p:spPr>
          <a:xfrm>
            <a:off x="8897257" y="5587398"/>
            <a:ext cx="643467" cy="274320"/>
          </a:xfrm>
          <a:prstGeom prst="rightArrow">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460B245D-876B-403C-8B8A-5403BC6AFF98}"/>
              </a:ext>
            </a:extLst>
          </p:cNvPr>
          <p:cNvSpPr/>
          <p:nvPr/>
        </p:nvSpPr>
        <p:spPr>
          <a:xfrm rot="5400000">
            <a:off x="7504325" y="4498478"/>
            <a:ext cx="365760" cy="274320"/>
          </a:xfrm>
          <a:prstGeom prst="rightArrow">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2153F339-C04C-4E30-8BCD-1C97D96A6BC9}"/>
              </a:ext>
            </a:extLst>
          </p:cNvPr>
          <p:cNvSpPr/>
          <p:nvPr/>
        </p:nvSpPr>
        <p:spPr>
          <a:xfrm rot="5400000">
            <a:off x="7504325" y="2794624"/>
            <a:ext cx="365760" cy="274320"/>
          </a:xfrm>
          <a:prstGeom prst="rightArrow">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1" name="Arrow: Circular 30">
            <a:extLst>
              <a:ext uri="{FF2B5EF4-FFF2-40B4-BE49-F238E27FC236}">
                <a16:creationId xmlns:a16="http://schemas.microsoft.com/office/drawing/2014/main" id="{D78F47C4-F5D0-4D32-A5CF-F2C29D1C44E9}"/>
              </a:ext>
            </a:extLst>
          </p:cNvPr>
          <p:cNvSpPr/>
          <p:nvPr/>
        </p:nvSpPr>
        <p:spPr>
          <a:xfrm rot="3430615">
            <a:off x="9358957" y="4069961"/>
            <a:ext cx="699069" cy="699069"/>
          </a:xfrm>
          <a:prstGeom prst="circularArrow">
            <a:avLst>
              <a:gd name="adj1" fmla="val 14317"/>
              <a:gd name="adj2" fmla="val 3386561"/>
              <a:gd name="adj3" fmla="val 21467605"/>
              <a:gd name="adj4" fmla="val 8914707"/>
              <a:gd name="adj5" fmla="val 17163"/>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Oval 31">
            <a:extLst>
              <a:ext uri="{FF2B5EF4-FFF2-40B4-BE49-F238E27FC236}">
                <a16:creationId xmlns:a16="http://schemas.microsoft.com/office/drawing/2014/main" id="{CECAC4FB-64F0-4748-A727-08768C092CD3}"/>
              </a:ext>
            </a:extLst>
          </p:cNvPr>
          <p:cNvSpPr/>
          <p:nvPr/>
        </p:nvSpPr>
        <p:spPr>
          <a:xfrm>
            <a:off x="6490454" y="1344990"/>
            <a:ext cx="416077" cy="4160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34" name="Oval 33">
            <a:extLst>
              <a:ext uri="{FF2B5EF4-FFF2-40B4-BE49-F238E27FC236}">
                <a16:creationId xmlns:a16="http://schemas.microsoft.com/office/drawing/2014/main" id="{FDBF5F2D-93DC-43F5-9B49-0084F3D352C3}"/>
              </a:ext>
            </a:extLst>
          </p:cNvPr>
          <p:cNvSpPr/>
          <p:nvPr/>
        </p:nvSpPr>
        <p:spPr>
          <a:xfrm>
            <a:off x="6500154" y="3040163"/>
            <a:ext cx="416077" cy="4160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36" name="Oval 35">
            <a:extLst>
              <a:ext uri="{FF2B5EF4-FFF2-40B4-BE49-F238E27FC236}">
                <a16:creationId xmlns:a16="http://schemas.microsoft.com/office/drawing/2014/main" id="{B7422D5B-F2D9-48E7-9C20-71807210FB73}"/>
              </a:ext>
            </a:extLst>
          </p:cNvPr>
          <p:cNvSpPr/>
          <p:nvPr/>
        </p:nvSpPr>
        <p:spPr>
          <a:xfrm>
            <a:off x="9492493" y="5058886"/>
            <a:ext cx="416077" cy="4160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Tree>
    <p:extLst>
      <p:ext uri="{BB962C8B-B14F-4D97-AF65-F5344CB8AC3E}">
        <p14:creationId xmlns:p14="http://schemas.microsoft.com/office/powerpoint/2010/main" val="91089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FF84-7FC8-4C83-94AC-F186BC4B2729}"/>
              </a:ext>
            </a:extLst>
          </p:cNvPr>
          <p:cNvSpPr>
            <a:spLocks noGrp="1"/>
          </p:cNvSpPr>
          <p:nvPr>
            <p:ph type="ctrTitle"/>
          </p:nvPr>
        </p:nvSpPr>
        <p:spPr/>
        <p:txBody>
          <a:bodyPr>
            <a:normAutofit fontScale="90000"/>
          </a:bodyPr>
          <a:lstStyle/>
          <a:p>
            <a:r>
              <a:rPr lang="en-US" dirty="0"/>
              <a:t>1: Express Individual Contributions with Team Roles</a:t>
            </a:r>
          </a:p>
        </p:txBody>
      </p:sp>
      <p:sp>
        <p:nvSpPr>
          <p:cNvPr id="3" name="Content Placeholder 2">
            <a:extLst>
              <a:ext uri="{FF2B5EF4-FFF2-40B4-BE49-F238E27FC236}">
                <a16:creationId xmlns:a16="http://schemas.microsoft.com/office/drawing/2014/main" id="{E99A82C8-A3C1-412F-8176-435E28C94D95}"/>
              </a:ext>
            </a:extLst>
          </p:cNvPr>
          <p:cNvSpPr>
            <a:spLocks noGrp="1"/>
          </p:cNvSpPr>
          <p:nvPr>
            <p:ph sz="quarter" idx="12"/>
          </p:nvPr>
        </p:nvSpPr>
        <p:spPr/>
        <p:txBody>
          <a:bodyPr>
            <a:normAutofit/>
          </a:bodyPr>
          <a:lstStyle/>
          <a:p>
            <a:r>
              <a:rPr lang="en-US" dirty="0"/>
              <a:t>Roles are key to tractability, via many-to-many links with team actions</a:t>
            </a:r>
          </a:p>
          <a:p>
            <a:pPr lvl="1"/>
            <a:r>
              <a:rPr lang="en-US" dirty="0"/>
              <a:t>Backward compatible: a role is a property of a team or </a:t>
            </a:r>
            <a:r>
              <a:rPr lang="en-US" dirty="0" err="1"/>
              <a:t>teamMember</a:t>
            </a:r>
            <a:endParaRPr lang="en-US" dirty="0"/>
          </a:p>
          <a:p>
            <a:pPr lvl="2"/>
            <a:r>
              <a:rPr lang="en-US" dirty="0"/>
              <a:t>Soldier. Multiple learners use one set of rules</a:t>
            </a:r>
          </a:p>
          <a:p>
            <a:pPr lvl="2"/>
            <a:r>
              <a:rPr lang="en-US" dirty="0"/>
              <a:t>First in the door, second in the door… One learner uses multiple roles</a:t>
            </a:r>
          </a:p>
          <a:p>
            <a:pPr lvl="2"/>
            <a:r>
              <a:rPr lang="en-US" dirty="0"/>
              <a:t>Roles can differentiate a vehicle driver, entry team vs security team, etc.</a:t>
            </a:r>
          </a:p>
          <a:p>
            <a:pPr lvl="1"/>
            <a:r>
              <a:rPr lang="en-US" dirty="0"/>
              <a:t>Conditions can accept roles and resolve to individuals</a:t>
            </a:r>
          </a:p>
          <a:p>
            <a:pPr lvl="1"/>
            <a:endParaRPr lang="en-US" dirty="0"/>
          </a:p>
          <a:p>
            <a:r>
              <a:rPr lang="en-US" dirty="0"/>
              <a:t>Roles have responsibilities based on the current setting</a:t>
            </a:r>
          </a:p>
          <a:p>
            <a:pPr lvl="1"/>
            <a:r>
              <a:rPr lang="en-US" dirty="0"/>
              <a:t>Overlays enable checking only relevant Conditions</a:t>
            </a:r>
          </a:p>
          <a:p>
            <a:pPr lvl="1"/>
            <a:r>
              <a:rPr lang="en-US" dirty="0"/>
              <a:t>In year 1, multiple overlays take effect in sequence based on priority overrides</a:t>
            </a:r>
          </a:p>
          <a:p>
            <a:pPr lvl="2"/>
            <a:r>
              <a:rPr lang="en-US" dirty="0"/>
              <a:t>Hostile enemies present</a:t>
            </a:r>
          </a:p>
          <a:p>
            <a:pPr lvl="2"/>
            <a:r>
              <a:rPr lang="en-US" dirty="0"/>
              <a:t>High value target present</a:t>
            </a:r>
          </a:p>
          <a:p>
            <a:pPr lvl="2"/>
            <a:r>
              <a:rPr lang="en-US" dirty="0"/>
              <a:t>Medical attention needed</a:t>
            </a:r>
          </a:p>
          <a:p>
            <a:pPr lvl="1"/>
            <a:r>
              <a:rPr lang="en-US" dirty="0"/>
              <a:t>Overlays now being developed in the expert model (next slide)</a:t>
            </a:r>
          </a:p>
        </p:txBody>
      </p:sp>
      <p:sp>
        <p:nvSpPr>
          <p:cNvPr id="4" name="Date Placeholder 3">
            <a:extLst>
              <a:ext uri="{FF2B5EF4-FFF2-40B4-BE49-F238E27FC236}">
                <a16:creationId xmlns:a16="http://schemas.microsoft.com/office/drawing/2014/main" id="{24409421-6E50-4598-81B4-2625CEA13DBE}"/>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CE731A4B-E01E-456B-89DF-793D3875DAE6}"/>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43827050-2605-43A1-92FC-E5C8ADDEBB87}"/>
              </a:ext>
            </a:extLst>
          </p:cNvPr>
          <p:cNvSpPr>
            <a:spLocks noGrp="1"/>
          </p:cNvSpPr>
          <p:nvPr>
            <p:ph type="sldNum" sz="quarter" idx="15"/>
          </p:nvPr>
        </p:nvSpPr>
        <p:spPr/>
        <p:txBody>
          <a:bodyPr/>
          <a:lstStyle/>
          <a:p>
            <a:fld id="{D2E820DC-945F-4810-8547-AFE70CD061B3}" type="slidenum">
              <a:rPr lang="en-US" smtClean="0"/>
              <a:pPr/>
              <a:t>11</a:t>
            </a:fld>
            <a:endParaRPr lang="en-US" dirty="0"/>
          </a:p>
        </p:txBody>
      </p:sp>
    </p:spTree>
    <p:extLst>
      <p:ext uri="{BB962C8B-B14F-4D97-AF65-F5344CB8AC3E}">
        <p14:creationId xmlns:p14="http://schemas.microsoft.com/office/powerpoint/2010/main" val="190324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CA67-5A06-471F-9579-D301693780B3}"/>
              </a:ext>
            </a:extLst>
          </p:cNvPr>
          <p:cNvSpPr>
            <a:spLocks noGrp="1"/>
          </p:cNvSpPr>
          <p:nvPr>
            <p:ph type="ctrTitle"/>
          </p:nvPr>
        </p:nvSpPr>
        <p:spPr/>
        <p:txBody>
          <a:bodyPr/>
          <a:lstStyle/>
          <a:p>
            <a:r>
              <a:rPr lang="en-US" dirty="0"/>
              <a:t>Responsibilities and Corrective Actions</a:t>
            </a:r>
          </a:p>
        </p:txBody>
      </p:sp>
      <p:sp>
        <p:nvSpPr>
          <p:cNvPr id="3" name="Content Placeholder 2">
            <a:extLst>
              <a:ext uri="{FF2B5EF4-FFF2-40B4-BE49-F238E27FC236}">
                <a16:creationId xmlns:a16="http://schemas.microsoft.com/office/drawing/2014/main" id="{7D4BB1D9-F463-4FD0-877E-649BB8A8C588}"/>
              </a:ext>
            </a:extLst>
          </p:cNvPr>
          <p:cNvSpPr>
            <a:spLocks noGrp="1"/>
          </p:cNvSpPr>
          <p:nvPr>
            <p:ph sz="quarter" idx="12"/>
          </p:nvPr>
        </p:nvSpPr>
        <p:spPr/>
        <p:txBody>
          <a:bodyPr>
            <a:normAutofit fontScale="92500" lnSpcReduction="10000"/>
          </a:bodyPr>
          <a:lstStyle/>
          <a:p>
            <a:r>
              <a:rPr lang="en-US" dirty="0"/>
              <a:t>Some corrective actions are better than others. Track scalar scores or categories?</a:t>
            </a:r>
          </a:p>
          <a:p>
            <a:pPr lvl="1"/>
            <a:r>
              <a:rPr lang="en-US" dirty="0"/>
              <a:t>Recommend limited number of categories: Optimal, Acceptable, Unacceptable</a:t>
            </a:r>
          </a:p>
          <a:p>
            <a:pPr lvl="1"/>
            <a:r>
              <a:rPr lang="en-US" dirty="0"/>
              <a:t>Motivation: aligned with assessments rather than scores, goal to prioritize AAR feedback</a:t>
            </a:r>
          </a:p>
          <a:p>
            <a:pPr lvl="2"/>
            <a:endParaRPr lang="en-US" dirty="0"/>
          </a:p>
          <a:p>
            <a:r>
              <a:rPr lang="en-US" dirty="0"/>
              <a:t>Corrective action differences should be able to express</a:t>
            </a:r>
          </a:p>
          <a:p>
            <a:pPr lvl="1"/>
            <a:r>
              <a:rPr lang="en-US" dirty="0"/>
              <a:t>Observable action</a:t>
            </a:r>
          </a:p>
          <a:p>
            <a:pPr lvl="1"/>
            <a:r>
              <a:rPr lang="en-US" dirty="0"/>
              <a:t>Who takes the corrective action</a:t>
            </a:r>
          </a:p>
          <a:p>
            <a:pPr lvl="1"/>
            <a:r>
              <a:rPr lang="en-US" dirty="0"/>
              <a:t>When </a:t>
            </a:r>
          </a:p>
          <a:p>
            <a:pPr lvl="2"/>
            <a:r>
              <a:rPr lang="en-US" dirty="0"/>
              <a:t>Relative delay</a:t>
            </a:r>
          </a:p>
          <a:p>
            <a:pPr lvl="2"/>
            <a:r>
              <a:rPr lang="en-US" dirty="0"/>
              <a:t>Corrective action before a failure may be correct or incorrect in context</a:t>
            </a:r>
          </a:p>
          <a:p>
            <a:pPr lvl="2"/>
            <a:endParaRPr lang="en-US" dirty="0"/>
          </a:p>
          <a:p>
            <a:r>
              <a:rPr lang="en-US" dirty="0"/>
              <a:t>Example: Individual contributions to team outcomes</a:t>
            </a:r>
          </a:p>
          <a:p>
            <a:pPr lvl="1"/>
            <a:r>
              <a:rPr lang="en-US" dirty="0"/>
              <a:t>New addition to the team is going into the room third (because third is less dangerous)</a:t>
            </a:r>
          </a:p>
          <a:p>
            <a:pPr lvl="1"/>
            <a:r>
              <a:rPr lang="en-US" dirty="0"/>
              <a:t>The second Soldier is a casualty immediately on entering (can be a learner or a SAF)</a:t>
            </a:r>
          </a:p>
          <a:p>
            <a:pPr lvl="1"/>
            <a:r>
              <a:rPr lang="en-US" dirty="0"/>
              <a:t>Optimal: The third Soldier adjusts the direction he enters, covers the sector of the second Soldier</a:t>
            </a:r>
          </a:p>
          <a:p>
            <a:pPr lvl="1"/>
            <a:r>
              <a:rPr lang="en-US" dirty="0"/>
              <a:t>Suboptimal: The third Soldier keeps going the direction he planned. </a:t>
            </a:r>
            <a:br>
              <a:rPr lang="en-US" dirty="0"/>
            </a:br>
            <a:r>
              <a:rPr lang="en-US" dirty="0"/>
              <a:t>The fourth Soldier covers the empty sector.</a:t>
            </a:r>
          </a:p>
        </p:txBody>
      </p:sp>
      <p:sp>
        <p:nvSpPr>
          <p:cNvPr id="4" name="Date Placeholder 3">
            <a:extLst>
              <a:ext uri="{FF2B5EF4-FFF2-40B4-BE49-F238E27FC236}">
                <a16:creationId xmlns:a16="http://schemas.microsoft.com/office/drawing/2014/main" id="{9428EC09-15C9-4B0E-BE2E-1BC6353CF71A}"/>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8B06BFDE-359E-406C-B760-E6862999A07B}"/>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BB192C18-1ECC-4B55-90A5-6722DFDB60B7}"/>
              </a:ext>
            </a:extLst>
          </p:cNvPr>
          <p:cNvSpPr>
            <a:spLocks noGrp="1"/>
          </p:cNvSpPr>
          <p:nvPr>
            <p:ph type="sldNum" sz="quarter" idx="15"/>
          </p:nvPr>
        </p:nvSpPr>
        <p:spPr/>
        <p:txBody>
          <a:bodyPr/>
          <a:lstStyle/>
          <a:p>
            <a:fld id="{D2E820DC-945F-4810-8547-AFE70CD061B3}" type="slidenum">
              <a:rPr lang="en-US" smtClean="0"/>
              <a:pPr/>
              <a:t>12</a:t>
            </a:fld>
            <a:endParaRPr lang="en-US" dirty="0"/>
          </a:p>
        </p:txBody>
      </p:sp>
    </p:spTree>
    <p:extLst>
      <p:ext uri="{BB962C8B-B14F-4D97-AF65-F5344CB8AC3E}">
        <p14:creationId xmlns:p14="http://schemas.microsoft.com/office/powerpoint/2010/main" val="282631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1F69-3CA3-4823-B29B-085E3BEA2710}"/>
              </a:ext>
            </a:extLst>
          </p:cNvPr>
          <p:cNvSpPr>
            <a:spLocks noGrp="1"/>
          </p:cNvSpPr>
          <p:nvPr>
            <p:ph type="ctrTitle"/>
          </p:nvPr>
        </p:nvSpPr>
        <p:spPr/>
        <p:txBody>
          <a:bodyPr>
            <a:normAutofit/>
          </a:bodyPr>
          <a:lstStyle/>
          <a:p>
            <a:r>
              <a:rPr lang="en-US" dirty="0"/>
              <a:t>2: Coordinate Conditions via a World State Model</a:t>
            </a:r>
          </a:p>
        </p:txBody>
      </p:sp>
      <p:sp>
        <p:nvSpPr>
          <p:cNvPr id="3" name="Content Placeholder 2">
            <a:extLst>
              <a:ext uri="{FF2B5EF4-FFF2-40B4-BE49-F238E27FC236}">
                <a16:creationId xmlns:a16="http://schemas.microsoft.com/office/drawing/2014/main" id="{9764F6F7-E932-47BA-A11A-E7C819536CF9}"/>
              </a:ext>
            </a:extLst>
          </p:cNvPr>
          <p:cNvSpPr>
            <a:spLocks noGrp="1"/>
          </p:cNvSpPr>
          <p:nvPr>
            <p:ph sz="quarter" idx="12"/>
          </p:nvPr>
        </p:nvSpPr>
        <p:spPr/>
        <p:txBody>
          <a:bodyPr>
            <a:normAutofit/>
          </a:bodyPr>
          <a:lstStyle/>
          <a:p>
            <a:r>
              <a:rPr lang="en-US" dirty="0"/>
              <a:t>Conditions can now communicate with each other</a:t>
            </a:r>
          </a:p>
          <a:p>
            <a:pPr lvl="1"/>
            <a:r>
              <a:rPr lang="en-US" dirty="0"/>
              <a:t>Shared knowledge of the world state, or whiteboard</a:t>
            </a:r>
          </a:p>
          <a:p>
            <a:pPr lvl="1"/>
            <a:r>
              <a:rPr lang="en-US" dirty="0"/>
              <a:t>Memory structure is a key-value map</a:t>
            </a:r>
          </a:p>
          <a:p>
            <a:pPr lvl="1"/>
            <a:r>
              <a:rPr lang="en-US" dirty="0"/>
              <a:t>Remember semantic labels (in range) to interpret world facts (20 ft away)</a:t>
            </a:r>
          </a:p>
          <a:p>
            <a:pPr lvl="1"/>
            <a:r>
              <a:rPr lang="en-US" dirty="0"/>
              <a:t>Implemented </a:t>
            </a:r>
            <a:r>
              <a:rPr lang="en-US" i="1" dirty="0" err="1"/>
              <a:t>EnterRoomDirectionCondition</a:t>
            </a:r>
            <a:r>
              <a:rPr lang="en-US" dirty="0"/>
              <a:t> which uses working memory to express: </a:t>
            </a:r>
          </a:p>
          <a:p>
            <a:pPr lvl="1"/>
            <a:r>
              <a:rPr lang="en-US" dirty="0"/>
              <a:t>Each Soldier should enter the room in the direction </a:t>
            </a:r>
            <a:br>
              <a:rPr lang="en-US" dirty="0"/>
            </a:br>
            <a:r>
              <a:rPr lang="en-US" dirty="0"/>
              <a:t>opposite the direction taken by the previous Soldier</a:t>
            </a:r>
          </a:p>
          <a:p>
            <a:pPr lvl="1"/>
            <a:endParaRPr lang="en-US" dirty="0"/>
          </a:p>
          <a:p>
            <a:r>
              <a:rPr lang="en-US" dirty="0"/>
              <a:t>Conditions can now remember past world states</a:t>
            </a:r>
          </a:p>
          <a:p>
            <a:pPr lvl="1"/>
            <a:r>
              <a:rPr lang="en-US" dirty="0"/>
              <a:t>Semantics agreed by the accessing conditions</a:t>
            </a:r>
          </a:p>
          <a:p>
            <a:pPr lvl="1"/>
            <a:r>
              <a:rPr lang="en-US" dirty="0"/>
              <a:t>Implemented </a:t>
            </a:r>
            <a:r>
              <a:rPr lang="en-US" i="1" dirty="0" err="1"/>
              <a:t>MedicalAssistanceCondition</a:t>
            </a:r>
            <a:r>
              <a:rPr lang="en-US" dirty="0"/>
              <a:t> </a:t>
            </a:r>
            <a:br>
              <a:rPr lang="en-US" dirty="0"/>
            </a:br>
            <a:r>
              <a:rPr lang="en-US" dirty="0"/>
              <a:t>which checks medical actions in a sequence: </a:t>
            </a:r>
          </a:p>
          <a:p>
            <a:pPr lvl="1"/>
            <a:r>
              <a:rPr lang="en-US" dirty="0"/>
              <a:t>Actions must be done before the injured person health status changes.</a:t>
            </a:r>
          </a:p>
          <a:p>
            <a:pPr lvl="2"/>
            <a:r>
              <a:rPr lang="en-US" dirty="0"/>
              <a:t>VBS messages will update the NPC health degrading over time </a:t>
            </a:r>
          </a:p>
          <a:p>
            <a:pPr lvl="2"/>
            <a:r>
              <a:rPr lang="en-US" dirty="0"/>
              <a:t>Condition needs to remember the last status message received</a:t>
            </a:r>
          </a:p>
        </p:txBody>
      </p:sp>
      <p:sp>
        <p:nvSpPr>
          <p:cNvPr id="4" name="Date Placeholder 3">
            <a:extLst>
              <a:ext uri="{FF2B5EF4-FFF2-40B4-BE49-F238E27FC236}">
                <a16:creationId xmlns:a16="http://schemas.microsoft.com/office/drawing/2014/main" id="{E7663D4F-165B-433F-AE32-C2E9BC532C48}"/>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7F285218-F8B3-4ADA-A340-31DCD3744278}"/>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17CE7D22-9D1E-4D79-963E-8CDA7B64FE47}"/>
              </a:ext>
            </a:extLst>
          </p:cNvPr>
          <p:cNvSpPr>
            <a:spLocks noGrp="1"/>
          </p:cNvSpPr>
          <p:nvPr>
            <p:ph type="sldNum" sz="quarter" idx="15"/>
          </p:nvPr>
        </p:nvSpPr>
        <p:spPr/>
        <p:txBody>
          <a:bodyPr/>
          <a:lstStyle/>
          <a:p>
            <a:fld id="{D2E820DC-945F-4810-8547-AFE70CD061B3}" type="slidenum">
              <a:rPr lang="en-US" smtClean="0"/>
              <a:pPr/>
              <a:t>13</a:t>
            </a:fld>
            <a:endParaRPr lang="en-US" dirty="0"/>
          </a:p>
        </p:txBody>
      </p:sp>
    </p:spTree>
    <p:extLst>
      <p:ext uri="{BB962C8B-B14F-4D97-AF65-F5344CB8AC3E}">
        <p14:creationId xmlns:p14="http://schemas.microsoft.com/office/powerpoint/2010/main" val="144968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211E-E98A-4957-ACBB-85552AF1BCB5}"/>
              </a:ext>
            </a:extLst>
          </p:cNvPr>
          <p:cNvSpPr>
            <a:spLocks noGrp="1"/>
          </p:cNvSpPr>
          <p:nvPr>
            <p:ph type="ctrTitle"/>
          </p:nvPr>
        </p:nvSpPr>
        <p:spPr/>
        <p:txBody>
          <a:bodyPr/>
          <a:lstStyle/>
          <a:p>
            <a:r>
              <a:rPr lang="en-US" dirty="0"/>
              <a:t>3: Design for Adaptive AAR Support</a:t>
            </a:r>
          </a:p>
        </p:txBody>
      </p:sp>
      <p:sp>
        <p:nvSpPr>
          <p:cNvPr id="6" name="Content Placeholder 5">
            <a:extLst>
              <a:ext uri="{FF2B5EF4-FFF2-40B4-BE49-F238E27FC236}">
                <a16:creationId xmlns:a16="http://schemas.microsoft.com/office/drawing/2014/main" id="{1208503B-B9F2-4FDA-91ED-E7C4EDDA9821}"/>
              </a:ext>
            </a:extLst>
          </p:cNvPr>
          <p:cNvSpPr>
            <a:spLocks noGrp="1"/>
          </p:cNvSpPr>
          <p:nvPr>
            <p:ph sz="quarter" idx="12"/>
          </p:nvPr>
        </p:nvSpPr>
        <p:spPr>
          <a:xfrm>
            <a:off x="657225" y="822326"/>
            <a:ext cx="6464451" cy="5568596"/>
          </a:xfrm>
        </p:spPr>
        <p:txBody>
          <a:bodyPr>
            <a:normAutofit lnSpcReduction="10000"/>
          </a:bodyPr>
          <a:lstStyle/>
          <a:p>
            <a:r>
              <a:rPr lang="en-US" dirty="0"/>
              <a:t>Proposed GIFT enhancements can log world state changes, actions, and inferences</a:t>
            </a:r>
          </a:p>
          <a:p>
            <a:pPr lvl="1"/>
            <a:r>
              <a:rPr lang="en-US" dirty="0"/>
              <a:t>Difference from observer/controller timeline: info is for internal processing</a:t>
            </a:r>
          </a:p>
          <a:p>
            <a:pPr lvl="1"/>
            <a:r>
              <a:rPr lang="en-US" dirty="0"/>
              <a:t>Currently captures</a:t>
            </a:r>
          </a:p>
          <a:p>
            <a:pPr lvl="2"/>
            <a:r>
              <a:rPr lang="en-US" dirty="0"/>
              <a:t>Roles</a:t>
            </a:r>
          </a:p>
          <a:p>
            <a:pPr lvl="2"/>
            <a:r>
              <a:rPr lang="en-US" dirty="0"/>
              <a:t>Outputs from the two new Conditions</a:t>
            </a:r>
          </a:p>
          <a:p>
            <a:pPr lvl="1"/>
            <a:r>
              <a:rPr lang="en-US" dirty="0"/>
              <a:t>Can query</a:t>
            </a:r>
          </a:p>
          <a:p>
            <a:pPr lvl="2"/>
            <a:r>
              <a:rPr lang="en-US" dirty="0"/>
              <a:t>List of all events</a:t>
            </a:r>
          </a:p>
          <a:p>
            <a:pPr lvl="2"/>
            <a:r>
              <a:rPr lang="en-US" dirty="0"/>
              <a:t>List of corrective actions</a:t>
            </a:r>
          </a:p>
          <a:p>
            <a:pPr lvl="2"/>
            <a:r>
              <a:rPr lang="en-US" dirty="0"/>
              <a:t>List of events with a filter</a:t>
            </a:r>
          </a:p>
          <a:p>
            <a:pPr lvl="2"/>
            <a:endParaRPr lang="en-US" dirty="0"/>
          </a:p>
          <a:p>
            <a:r>
              <a:rPr lang="en-US" dirty="0"/>
              <a:t>AAR support </a:t>
            </a:r>
          </a:p>
          <a:p>
            <a:pPr lvl="1"/>
            <a:r>
              <a:rPr lang="en-US" dirty="0"/>
              <a:t>Prioritizes gaps and corrective actions to discuss</a:t>
            </a:r>
          </a:p>
          <a:p>
            <a:pPr lvl="1"/>
            <a:r>
              <a:rPr lang="en-US" dirty="0"/>
              <a:t>Goal to suggest examples for each of the four team dimensions</a:t>
            </a:r>
          </a:p>
          <a:p>
            <a:pPr lvl="1"/>
            <a:r>
              <a:rPr lang="en-US" dirty="0"/>
              <a:t>Goal to suggest topics for each team member</a:t>
            </a:r>
          </a:p>
          <a:p>
            <a:endParaRPr lang="en-US" dirty="0"/>
          </a:p>
        </p:txBody>
      </p:sp>
      <p:sp>
        <p:nvSpPr>
          <p:cNvPr id="3" name="Date Placeholder 2">
            <a:extLst>
              <a:ext uri="{FF2B5EF4-FFF2-40B4-BE49-F238E27FC236}">
                <a16:creationId xmlns:a16="http://schemas.microsoft.com/office/drawing/2014/main" id="{E1126864-E6AA-4721-A7BA-12A56D5754E5}"/>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4" name="Footer Placeholder 3">
            <a:extLst>
              <a:ext uri="{FF2B5EF4-FFF2-40B4-BE49-F238E27FC236}">
                <a16:creationId xmlns:a16="http://schemas.microsoft.com/office/drawing/2014/main" id="{277C3D40-FDFE-4D01-81B1-B88735B68C42}"/>
              </a:ext>
            </a:extLst>
          </p:cNvPr>
          <p:cNvSpPr>
            <a:spLocks noGrp="1"/>
          </p:cNvSpPr>
          <p:nvPr>
            <p:ph type="ftr"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FFEBCB9F-3406-4C8C-BFD0-995DB2A6BC21}"/>
              </a:ext>
            </a:extLst>
          </p:cNvPr>
          <p:cNvSpPr>
            <a:spLocks noGrp="1"/>
          </p:cNvSpPr>
          <p:nvPr>
            <p:ph type="sldNum" sz="quarter" idx="15"/>
          </p:nvPr>
        </p:nvSpPr>
        <p:spPr/>
        <p:txBody>
          <a:bodyPr/>
          <a:lstStyle/>
          <a:p>
            <a:fld id="{D2E820DC-945F-4810-8547-AFE70CD061B3}" type="slidenum">
              <a:rPr lang="en-US" smtClean="0"/>
              <a:pPr/>
              <a:t>14</a:t>
            </a:fld>
            <a:endParaRPr lang="en-US" dirty="0"/>
          </a:p>
        </p:txBody>
      </p:sp>
      <p:pic>
        <p:nvPicPr>
          <p:cNvPr id="7" name="Picture 6">
            <a:extLst>
              <a:ext uri="{FF2B5EF4-FFF2-40B4-BE49-F238E27FC236}">
                <a16:creationId xmlns:a16="http://schemas.microsoft.com/office/drawing/2014/main" id="{07F81B97-2414-4131-A8AB-43AA2CBB1C9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00823" y="1637871"/>
            <a:ext cx="4203640" cy="4147302"/>
          </a:xfrm>
          <a:prstGeom prst="rect">
            <a:avLst/>
          </a:prstGeom>
          <a:ln>
            <a:solidFill>
              <a:schemeClr val="tx1"/>
            </a:solidFill>
          </a:ln>
        </p:spPr>
      </p:pic>
      <p:sp>
        <p:nvSpPr>
          <p:cNvPr id="8" name="TextBox 7">
            <a:extLst>
              <a:ext uri="{FF2B5EF4-FFF2-40B4-BE49-F238E27FC236}">
                <a16:creationId xmlns:a16="http://schemas.microsoft.com/office/drawing/2014/main" id="{408A1026-6F40-4D4B-B6B8-D98DF1609FB7}"/>
              </a:ext>
            </a:extLst>
          </p:cNvPr>
          <p:cNvSpPr txBox="1"/>
          <p:nvPr/>
        </p:nvSpPr>
        <p:spPr>
          <a:xfrm>
            <a:off x="7600823" y="1072827"/>
            <a:ext cx="4203640" cy="369332"/>
          </a:xfrm>
          <a:prstGeom prst="rect">
            <a:avLst/>
          </a:prstGeom>
          <a:noFill/>
        </p:spPr>
        <p:txBody>
          <a:bodyPr wrap="square" rtlCol="0">
            <a:spAutoFit/>
          </a:bodyPr>
          <a:lstStyle/>
          <a:p>
            <a:pPr algn="ctr"/>
            <a:r>
              <a:rPr lang="en-US" dirty="0"/>
              <a:t>AAR Support – Design Candidate</a:t>
            </a:r>
          </a:p>
        </p:txBody>
      </p:sp>
    </p:spTree>
    <p:extLst>
      <p:ext uri="{BB962C8B-B14F-4D97-AF65-F5344CB8AC3E}">
        <p14:creationId xmlns:p14="http://schemas.microsoft.com/office/powerpoint/2010/main" val="178050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A7D6-75AD-4092-8A7A-C9D65AB66F4A}"/>
              </a:ext>
            </a:extLst>
          </p:cNvPr>
          <p:cNvSpPr>
            <a:spLocks noGrp="1"/>
          </p:cNvSpPr>
          <p:nvPr>
            <p:ph type="ctrTitle"/>
          </p:nvPr>
        </p:nvSpPr>
        <p:spPr/>
        <p:txBody>
          <a:bodyPr/>
          <a:lstStyle/>
          <a:p>
            <a:r>
              <a:rPr lang="en-US" dirty="0"/>
              <a:t>Next Steps: Directly Observe Team Process</a:t>
            </a:r>
          </a:p>
        </p:txBody>
      </p:sp>
      <p:sp>
        <p:nvSpPr>
          <p:cNvPr id="10" name="Content Placeholder 9">
            <a:extLst>
              <a:ext uri="{FF2B5EF4-FFF2-40B4-BE49-F238E27FC236}">
                <a16:creationId xmlns:a16="http://schemas.microsoft.com/office/drawing/2014/main" id="{367133C5-C233-4901-8F49-C373E6CF8FE2}"/>
              </a:ext>
            </a:extLst>
          </p:cNvPr>
          <p:cNvSpPr>
            <a:spLocks noGrp="1"/>
          </p:cNvSpPr>
          <p:nvPr>
            <p:ph sz="quarter" idx="12"/>
          </p:nvPr>
        </p:nvSpPr>
        <p:spPr>
          <a:xfrm>
            <a:off x="657225" y="822326"/>
            <a:ext cx="3891117" cy="5568596"/>
          </a:xfrm>
        </p:spPr>
        <p:txBody>
          <a:bodyPr>
            <a:noAutofit/>
          </a:bodyPr>
          <a:lstStyle/>
          <a:p>
            <a:r>
              <a:rPr lang="en-US" dirty="0"/>
              <a:t>DHA research in assessing team speech content</a:t>
            </a:r>
          </a:p>
          <a:p>
            <a:pPr lvl="1"/>
            <a:r>
              <a:rPr lang="en-US" dirty="0"/>
              <a:t>Audio capture, replay, and transcription into complete protocol forms</a:t>
            </a:r>
          </a:p>
          <a:p>
            <a:pPr lvl="1"/>
            <a:r>
              <a:rPr lang="en-US" dirty="0"/>
              <a:t>Stand-alone speech stack does not send audio to third parties</a:t>
            </a:r>
          </a:p>
          <a:p>
            <a:r>
              <a:rPr lang="en-US" dirty="0"/>
              <a:t>Assesses </a:t>
            </a:r>
            <a:r>
              <a:rPr lang="en-US" i="1" dirty="0"/>
              <a:t>patient handoff</a:t>
            </a:r>
            <a:r>
              <a:rPr lang="en-US" dirty="0"/>
              <a:t> </a:t>
            </a:r>
          </a:p>
          <a:p>
            <a:pPr lvl="1"/>
            <a:r>
              <a:rPr lang="en-US" dirty="0"/>
              <a:t>Onto CASEVAC </a:t>
            </a:r>
          </a:p>
          <a:p>
            <a:pPr lvl="1"/>
            <a:r>
              <a:rPr lang="en-US" dirty="0"/>
              <a:t>Into field hospital</a:t>
            </a:r>
          </a:p>
          <a:p>
            <a:r>
              <a:rPr lang="en-US" dirty="0"/>
              <a:t>Domain-specific protocols, terminology, and intents</a:t>
            </a:r>
          </a:p>
          <a:p>
            <a:r>
              <a:rPr lang="en-US" dirty="0"/>
              <a:t>Domain-general errors in information shared and clear communication</a:t>
            </a:r>
          </a:p>
        </p:txBody>
      </p:sp>
      <p:sp>
        <p:nvSpPr>
          <p:cNvPr id="7" name="Date Placeholder 6">
            <a:extLst>
              <a:ext uri="{FF2B5EF4-FFF2-40B4-BE49-F238E27FC236}">
                <a16:creationId xmlns:a16="http://schemas.microsoft.com/office/drawing/2014/main" id="{4A063CAA-8894-4226-A39B-5DEE4DACEE73}"/>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9" name="Slide Number Placeholder 8">
            <a:extLst>
              <a:ext uri="{FF2B5EF4-FFF2-40B4-BE49-F238E27FC236}">
                <a16:creationId xmlns:a16="http://schemas.microsoft.com/office/drawing/2014/main" id="{B4683551-6975-43C4-95AA-2816AC83CB16}"/>
              </a:ext>
            </a:extLst>
          </p:cNvPr>
          <p:cNvSpPr>
            <a:spLocks noGrp="1"/>
          </p:cNvSpPr>
          <p:nvPr>
            <p:ph type="sldNum" sz="quarter" idx="15"/>
          </p:nvPr>
        </p:nvSpPr>
        <p:spPr/>
        <p:txBody>
          <a:bodyPr/>
          <a:lstStyle/>
          <a:p>
            <a:fld id="{D2E820DC-945F-4810-8547-AFE70CD061B3}" type="slidenum">
              <a:rPr lang="en-US" smtClean="0"/>
              <a:pPr/>
              <a:t>15</a:t>
            </a:fld>
            <a:endParaRPr lang="en-US" dirty="0"/>
          </a:p>
        </p:txBody>
      </p:sp>
      <p:sp>
        <p:nvSpPr>
          <p:cNvPr id="11" name="TextBox 10">
            <a:extLst>
              <a:ext uri="{FF2B5EF4-FFF2-40B4-BE49-F238E27FC236}">
                <a16:creationId xmlns:a16="http://schemas.microsoft.com/office/drawing/2014/main" id="{A6B40CFA-5C55-4DFC-8AAE-A3A132C1E865}"/>
              </a:ext>
            </a:extLst>
          </p:cNvPr>
          <p:cNvSpPr txBox="1"/>
          <p:nvPr/>
        </p:nvSpPr>
        <p:spPr>
          <a:xfrm>
            <a:off x="4548342" y="6171116"/>
            <a:ext cx="6594762" cy="646331"/>
          </a:xfrm>
          <a:prstGeom prst="rect">
            <a:avLst/>
          </a:prstGeom>
          <a:noFill/>
        </p:spPr>
        <p:txBody>
          <a:bodyPr wrap="square" rtlCol="0">
            <a:spAutoFit/>
          </a:bodyPr>
          <a:lstStyle/>
          <a:p>
            <a:r>
              <a:rPr lang="en-US" sz="1200" dirty="0"/>
              <a:t>Tanaka, Alyssa, Brian Stensrud, Greg Welch, </a:t>
            </a:r>
            <a:r>
              <a:rPr lang="en-US" sz="1200" dirty="0" err="1"/>
              <a:t>Fransisco</a:t>
            </a:r>
            <a:r>
              <a:rPr lang="en-US" sz="1200" dirty="0"/>
              <a:t> Guido-Sanz, Frank Guido, LCDR Lee </a:t>
            </a:r>
            <a:r>
              <a:rPr lang="en-US" sz="1200" dirty="0" err="1"/>
              <a:t>Sciarini</a:t>
            </a:r>
            <a:r>
              <a:rPr lang="en-US" sz="1200" dirty="0"/>
              <a:t>, and CDR Henry Phillips. "The Development and Implementation of Speech Understanding for Medical Handoff Training.“ IITSEC 2019</a:t>
            </a:r>
          </a:p>
        </p:txBody>
      </p:sp>
      <p:pic>
        <p:nvPicPr>
          <p:cNvPr id="12" name="Picture 11">
            <a:extLst>
              <a:ext uri="{FF2B5EF4-FFF2-40B4-BE49-F238E27FC236}">
                <a16:creationId xmlns:a16="http://schemas.microsoft.com/office/drawing/2014/main" id="{9C61FCC6-041C-4F3B-A8AB-7976600DB565}"/>
              </a:ext>
            </a:extLst>
          </p:cNvPr>
          <p:cNvPicPr>
            <a:picLocks noChangeAspect="1"/>
          </p:cNvPicPr>
          <p:nvPr/>
        </p:nvPicPr>
        <p:blipFill rotWithShape="1">
          <a:blip r:embed="rId2"/>
          <a:srcRect l="46351" t="31365" r="25355" b="14303"/>
          <a:stretch/>
        </p:blipFill>
        <p:spPr>
          <a:xfrm>
            <a:off x="8319709" y="2344504"/>
            <a:ext cx="3449585" cy="3553594"/>
          </a:xfrm>
          <a:prstGeom prst="rect">
            <a:avLst/>
          </a:prstGeom>
        </p:spPr>
      </p:pic>
      <p:pic>
        <p:nvPicPr>
          <p:cNvPr id="14" name="Picture 13">
            <a:extLst>
              <a:ext uri="{FF2B5EF4-FFF2-40B4-BE49-F238E27FC236}">
                <a16:creationId xmlns:a16="http://schemas.microsoft.com/office/drawing/2014/main" id="{9FC7D1F4-B107-44FE-B871-E0D5BF45DD36}"/>
              </a:ext>
            </a:extLst>
          </p:cNvPr>
          <p:cNvPicPr>
            <a:picLocks noChangeAspect="1"/>
          </p:cNvPicPr>
          <p:nvPr/>
        </p:nvPicPr>
        <p:blipFill rotWithShape="1">
          <a:blip r:embed="rId3"/>
          <a:srcRect l="23993" t="21824" r="47713" b="25566"/>
          <a:stretch/>
        </p:blipFill>
        <p:spPr>
          <a:xfrm>
            <a:off x="4548342" y="2344504"/>
            <a:ext cx="3562546" cy="3553594"/>
          </a:xfrm>
          <a:prstGeom prst="rect">
            <a:avLst/>
          </a:prstGeom>
        </p:spPr>
      </p:pic>
      <p:sp>
        <p:nvSpPr>
          <p:cNvPr id="15" name="Rectangle: Rounded Corners 14">
            <a:extLst>
              <a:ext uri="{FF2B5EF4-FFF2-40B4-BE49-F238E27FC236}">
                <a16:creationId xmlns:a16="http://schemas.microsoft.com/office/drawing/2014/main" id="{31E8A6BF-854D-42F6-8F15-42DE4EC37733}"/>
              </a:ext>
            </a:extLst>
          </p:cNvPr>
          <p:cNvSpPr/>
          <p:nvPr/>
        </p:nvSpPr>
        <p:spPr>
          <a:xfrm>
            <a:off x="4548342" y="918734"/>
            <a:ext cx="1915263" cy="10617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Flexibly recognize, parse Team Speech</a:t>
            </a:r>
          </a:p>
        </p:txBody>
      </p:sp>
      <p:sp>
        <p:nvSpPr>
          <p:cNvPr id="16" name="Arrow: Right 15">
            <a:extLst>
              <a:ext uri="{FF2B5EF4-FFF2-40B4-BE49-F238E27FC236}">
                <a16:creationId xmlns:a16="http://schemas.microsoft.com/office/drawing/2014/main" id="{FC3E6117-1417-4C9F-876B-C09F9CBBF3C7}"/>
              </a:ext>
            </a:extLst>
          </p:cNvPr>
          <p:cNvSpPr/>
          <p:nvPr/>
        </p:nvSpPr>
        <p:spPr>
          <a:xfrm>
            <a:off x="6657328" y="1317687"/>
            <a:ext cx="225350" cy="26001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A7C573B-FC81-41BF-B81C-43144C7FA7AA}"/>
              </a:ext>
            </a:extLst>
          </p:cNvPr>
          <p:cNvSpPr/>
          <p:nvPr/>
        </p:nvSpPr>
        <p:spPr>
          <a:xfrm>
            <a:off x="7076401" y="918734"/>
            <a:ext cx="1763795" cy="10617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Match domain protocols and populate forms</a:t>
            </a:r>
          </a:p>
        </p:txBody>
      </p:sp>
      <p:sp>
        <p:nvSpPr>
          <p:cNvPr id="19" name="Arrow: Right 18">
            <a:extLst>
              <a:ext uri="{FF2B5EF4-FFF2-40B4-BE49-F238E27FC236}">
                <a16:creationId xmlns:a16="http://schemas.microsoft.com/office/drawing/2014/main" id="{945ACFEE-69D3-4C5B-91D9-2EF729E4DED5}"/>
              </a:ext>
            </a:extLst>
          </p:cNvPr>
          <p:cNvSpPr/>
          <p:nvPr/>
        </p:nvSpPr>
        <p:spPr>
          <a:xfrm>
            <a:off x="9033919" y="1317687"/>
            <a:ext cx="225350" cy="260019"/>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EED340FE-F58F-43E9-9EDC-445582CE6B4B}"/>
              </a:ext>
            </a:extLst>
          </p:cNvPr>
          <p:cNvSpPr/>
          <p:nvPr/>
        </p:nvSpPr>
        <p:spPr>
          <a:xfrm>
            <a:off x="9452993" y="918734"/>
            <a:ext cx="2316301" cy="10617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Assess clarity, timing, completeness in an instructor dashboard, history, and replays</a:t>
            </a:r>
          </a:p>
        </p:txBody>
      </p:sp>
      <p:sp>
        <p:nvSpPr>
          <p:cNvPr id="17" name="Arrow: Right 16">
            <a:extLst>
              <a:ext uri="{FF2B5EF4-FFF2-40B4-BE49-F238E27FC236}">
                <a16:creationId xmlns:a16="http://schemas.microsoft.com/office/drawing/2014/main" id="{6E6474F9-651D-4A68-9E3A-642D3AEDA9A2}"/>
              </a:ext>
            </a:extLst>
          </p:cNvPr>
          <p:cNvSpPr/>
          <p:nvPr/>
        </p:nvSpPr>
        <p:spPr>
          <a:xfrm>
            <a:off x="5913728" y="3606624"/>
            <a:ext cx="4394320" cy="754673"/>
          </a:xfrm>
          <a:prstGeom prst="rightArrow">
            <a:avLst>
              <a:gd name="adj1" fmla="val 63877"/>
              <a:gd name="adj2" fmla="val 8926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“Patient </a:t>
            </a:r>
            <a:r>
              <a:rPr lang="en-US" dirty="0">
                <a:solidFill>
                  <a:schemeClr val="accent2">
                    <a:lumMod val="75000"/>
                  </a:schemeClr>
                </a:solidFill>
              </a:rPr>
              <a:t>blood pressure 120 over 75</a:t>
            </a:r>
            <a:r>
              <a:rPr lang="en-US" dirty="0"/>
              <a:t> and </a:t>
            </a:r>
            <a:r>
              <a:rPr lang="en-US" dirty="0">
                <a:solidFill>
                  <a:schemeClr val="accent4">
                    <a:lumMod val="75000"/>
                  </a:schemeClr>
                </a:solidFill>
              </a:rPr>
              <a:t>52 pulse</a:t>
            </a:r>
            <a:r>
              <a:rPr lang="en-US" dirty="0"/>
              <a:t> but currently </a:t>
            </a:r>
            <a:r>
              <a:rPr lang="en-US" dirty="0">
                <a:solidFill>
                  <a:schemeClr val="accent6">
                    <a:lumMod val="75000"/>
                  </a:schemeClr>
                </a:solidFill>
              </a:rPr>
              <a:t>unresponsive</a:t>
            </a:r>
            <a:r>
              <a:rPr lang="en-US" dirty="0"/>
              <a:t>.”</a:t>
            </a:r>
          </a:p>
        </p:txBody>
      </p:sp>
    </p:spTree>
    <p:extLst>
      <p:ext uri="{BB962C8B-B14F-4D97-AF65-F5344CB8AC3E}">
        <p14:creationId xmlns:p14="http://schemas.microsoft.com/office/powerpoint/2010/main" val="254507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70FF-00A4-41DE-9BC3-678A92114434}"/>
              </a:ext>
            </a:extLst>
          </p:cNvPr>
          <p:cNvSpPr>
            <a:spLocks noGrp="1"/>
          </p:cNvSpPr>
          <p:nvPr>
            <p:ph type="ctrTitle"/>
          </p:nvPr>
        </p:nvSpPr>
        <p:spPr/>
        <p:txBody>
          <a:bodyPr/>
          <a:lstStyle/>
          <a:p>
            <a:r>
              <a:rPr lang="en-US" dirty="0"/>
              <a:t>Next Steps: Dynamic Role Binding</a:t>
            </a:r>
          </a:p>
        </p:txBody>
      </p:sp>
      <p:sp>
        <p:nvSpPr>
          <p:cNvPr id="6" name="Content Placeholder 5">
            <a:extLst>
              <a:ext uri="{FF2B5EF4-FFF2-40B4-BE49-F238E27FC236}">
                <a16:creationId xmlns:a16="http://schemas.microsoft.com/office/drawing/2014/main" id="{B4222D40-1828-4CB7-8496-CC8BCCC98683}"/>
              </a:ext>
            </a:extLst>
          </p:cNvPr>
          <p:cNvSpPr>
            <a:spLocks noGrp="1"/>
          </p:cNvSpPr>
          <p:nvPr>
            <p:ph sz="quarter" idx="13"/>
          </p:nvPr>
        </p:nvSpPr>
        <p:spPr/>
        <p:txBody>
          <a:bodyPr/>
          <a:lstStyle/>
          <a:p>
            <a:r>
              <a:rPr lang="en-US" dirty="0"/>
              <a:t>&lt;condition&gt;</a:t>
            </a:r>
            <a:br>
              <a:rPr lang="en-US" dirty="0"/>
            </a:br>
            <a:r>
              <a:rPr lang="en-US" dirty="0"/>
              <a:t>	At training start, or in-world</a:t>
            </a:r>
            <a:br>
              <a:rPr lang="en-US" dirty="0"/>
            </a:br>
            <a:r>
              <a:rPr lang="en-US" dirty="0"/>
              <a:t>	</a:t>
            </a:r>
            <a:r>
              <a:rPr lang="en-US" i="1" dirty="0"/>
              <a:t>Bind</a:t>
            </a:r>
            <a:r>
              <a:rPr lang="en-US" dirty="0"/>
              <a:t> </a:t>
            </a:r>
            <a:r>
              <a:rPr lang="en-US" dirty="0" err="1"/>
              <a:t>vehicle</a:t>
            </a:r>
            <a:r>
              <a:rPr lang="en-US" sz="1800" dirty="0" err="1">
                <a:sym typeface="Wingdings" panose="05000000000000000000" pitchFamily="2" charset="2"/>
              </a:rPr>
              <a:t></a:t>
            </a:r>
            <a:r>
              <a:rPr lang="en-US" dirty="0" err="1">
                <a:sym typeface="Wingdings" panose="05000000000000000000" pitchFamily="2" charset="2"/>
              </a:rPr>
              <a:t>driver</a:t>
            </a:r>
            <a:r>
              <a:rPr lang="en-US" dirty="0"/>
              <a:t> in world state</a:t>
            </a:r>
            <a:br>
              <a:rPr lang="en-US" dirty="0"/>
            </a:br>
            <a:r>
              <a:rPr lang="en-US" dirty="0"/>
              <a:t>&lt;/condition&gt;</a:t>
            </a:r>
          </a:p>
          <a:p>
            <a:r>
              <a:rPr lang="en-US" dirty="0"/>
              <a:t>&lt;condition&gt;</a:t>
            </a:r>
            <a:br>
              <a:rPr lang="en-US" dirty="0"/>
            </a:br>
            <a:r>
              <a:rPr lang="en-US" dirty="0"/>
              <a:t>	If {</a:t>
            </a:r>
            <a:r>
              <a:rPr lang="en-US" i="1" dirty="0"/>
              <a:t>vehicle</a:t>
            </a:r>
            <a:r>
              <a:rPr lang="en-US" dirty="0"/>
              <a:t>} breaks speed limit</a:t>
            </a:r>
            <a:br>
              <a:rPr lang="en-US" dirty="0"/>
            </a:br>
            <a:r>
              <a:rPr lang="en-US" dirty="0"/>
              <a:t>	Send message to {</a:t>
            </a:r>
            <a:r>
              <a:rPr lang="en-US" i="1" dirty="0"/>
              <a:t>driver</a:t>
            </a:r>
            <a:r>
              <a:rPr lang="en-US" dirty="0"/>
              <a:t>}</a:t>
            </a:r>
            <a:br>
              <a:rPr lang="en-US" dirty="0"/>
            </a:br>
            <a:r>
              <a:rPr lang="en-US" dirty="0"/>
              <a:t>&lt;/condition&gt;</a:t>
            </a:r>
          </a:p>
        </p:txBody>
      </p:sp>
      <p:sp>
        <p:nvSpPr>
          <p:cNvPr id="7" name="Content Placeholder 6">
            <a:extLst>
              <a:ext uri="{FF2B5EF4-FFF2-40B4-BE49-F238E27FC236}">
                <a16:creationId xmlns:a16="http://schemas.microsoft.com/office/drawing/2014/main" id="{124D6051-5A21-4800-A9FC-F942FAAC3B40}"/>
              </a:ext>
            </a:extLst>
          </p:cNvPr>
          <p:cNvSpPr>
            <a:spLocks noGrp="1"/>
          </p:cNvSpPr>
          <p:nvPr>
            <p:ph sz="quarter" idx="14"/>
          </p:nvPr>
        </p:nvSpPr>
        <p:spPr/>
        <p:txBody>
          <a:bodyPr>
            <a:normAutofit/>
          </a:bodyPr>
          <a:lstStyle/>
          <a:p>
            <a:r>
              <a:rPr lang="en-US" dirty="0"/>
              <a:t>&lt;condition&gt;</a:t>
            </a:r>
            <a:br>
              <a:rPr lang="en-US" dirty="0"/>
            </a:br>
            <a:r>
              <a:rPr lang="en-US" dirty="0"/>
              <a:t>	If vehicle 1 breaks speed limit</a:t>
            </a:r>
            <a:br>
              <a:rPr lang="en-US" dirty="0"/>
            </a:br>
            <a:r>
              <a:rPr lang="en-US" dirty="0"/>
              <a:t>	Display message to learner 1</a:t>
            </a:r>
            <a:br>
              <a:rPr lang="en-US" dirty="0"/>
            </a:br>
            <a:r>
              <a:rPr lang="en-US" dirty="0"/>
              <a:t>&lt;/condition&gt;</a:t>
            </a:r>
          </a:p>
          <a:p>
            <a:r>
              <a:rPr lang="en-US" dirty="0"/>
              <a:t>&lt;condition&gt;</a:t>
            </a:r>
            <a:br>
              <a:rPr lang="en-US" dirty="0"/>
            </a:br>
            <a:r>
              <a:rPr lang="en-US" dirty="0"/>
              <a:t>	If vehicle 2 breaks speed limit</a:t>
            </a:r>
            <a:br>
              <a:rPr lang="en-US" dirty="0"/>
            </a:br>
            <a:r>
              <a:rPr lang="en-US" dirty="0"/>
              <a:t>	Display message to learner 5</a:t>
            </a:r>
            <a:br>
              <a:rPr lang="en-US" dirty="0"/>
            </a:br>
            <a:r>
              <a:rPr lang="en-US" dirty="0"/>
              <a:t>&lt;/condition&gt;</a:t>
            </a:r>
          </a:p>
          <a:p>
            <a:r>
              <a:rPr lang="en-US" dirty="0"/>
              <a:t>&lt;condition&gt; </a:t>
            </a:r>
            <a:br>
              <a:rPr lang="en-US" dirty="0"/>
            </a:br>
            <a:r>
              <a:rPr lang="en-US" dirty="0"/>
              <a:t>	If vehicle 3 breaks speed limit …</a:t>
            </a:r>
          </a:p>
        </p:txBody>
      </p:sp>
      <p:sp>
        <p:nvSpPr>
          <p:cNvPr id="8" name="Text Placeholder 7">
            <a:extLst>
              <a:ext uri="{FF2B5EF4-FFF2-40B4-BE49-F238E27FC236}">
                <a16:creationId xmlns:a16="http://schemas.microsoft.com/office/drawing/2014/main" id="{54F4CFCD-AF12-4372-9035-7A0E478430A3}"/>
              </a:ext>
            </a:extLst>
          </p:cNvPr>
          <p:cNvSpPr>
            <a:spLocks noGrp="1"/>
          </p:cNvSpPr>
          <p:nvPr>
            <p:ph type="body" sz="quarter" idx="15"/>
          </p:nvPr>
        </p:nvSpPr>
        <p:spPr/>
        <p:txBody>
          <a:bodyPr/>
          <a:lstStyle/>
          <a:p>
            <a:r>
              <a:rPr lang="en-US" dirty="0"/>
              <a:t>Existing Static Role Definitions in DKF</a:t>
            </a:r>
          </a:p>
          <a:p>
            <a:r>
              <a:rPr lang="en-US" dirty="0"/>
              <a:t>(Simplified)</a:t>
            </a:r>
          </a:p>
        </p:txBody>
      </p:sp>
      <p:sp>
        <p:nvSpPr>
          <p:cNvPr id="9" name="Text Placeholder 8">
            <a:extLst>
              <a:ext uri="{FF2B5EF4-FFF2-40B4-BE49-F238E27FC236}">
                <a16:creationId xmlns:a16="http://schemas.microsoft.com/office/drawing/2014/main" id="{A13C12C5-FC6E-4D90-9710-64C8C5FFBBCA}"/>
              </a:ext>
            </a:extLst>
          </p:cNvPr>
          <p:cNvSpPr>
            <a:spLocks noGrp="1"/>
          </p:cNvSpPr>
          <p:nvPr>
            <p:ph type="body" sz="quarter" idx="16"/>
          </p:nvPr>
        </p:nvSpPr>
        <p:spPr/>
        <p:txBody>
          <a:bodyPr/>
          <a:lstStyle/>
          <a:p>
            <a:r>
              <a:rPr lang="en-US" dirty="0"/>
              <a:t>Dynamic Binding Variables in DKF:</a:t>
            </a:r>
          </a:p>
          <a:p>
            <a:r>
              <a:rPr lang="en-US" dirty="0"/>
              <a:t>Conditions update roles in world state</a:t>
            </a:r>
          </a:p>
        </p:txBody>
      </p:sp>
      <p:sp>
        <p:nvSpPr>
          <p:cNvPr id="3" name="Date Placeholder 2">
            <a:extLst>
              <a:ext uri="{FF2B5EF4-FFF2-40B4-BE49-F238E27FC236}">
                <a16:creationId xmlns:a16="http://schemas.microsoft.com/office/drawing/2014/main" id="{17B40D63-CBE0-4DD3-BC16-993AEA03CF80}"/>
              </a:ext>
            </a:extLst>
          </p:cNvPr>
          <p:cNvSpPr>
            <a:spLocks noGrp="1"/>
          </p:cNvSpPr>
          <p:nvPr>
            <p:ph type="dt" sz="half" idx="17"/>
          </p:nvPr>
        </p:nvSpPr>
        <p:spPr/>
        <p:txBody>
          <a:bodyPr/>
          <a:lstStyle/>
          <a:p>
            <a:fld id="{F0415886-3820-4DF3-ACED-98B181A3A239}" type="datetime1">
              <a:rPr lang="en-US" smtClean="0"/>
              <a:t>5/26/2020</a:t>
            </a:fld>
            <a:endParaRPr lang="en-US" dirty="0"/>
          </a:p>
        </p:txBody>
      </p:sp>
      <p:sp>
        <p:nvSpPr>
          <p:cNvPr id="4" name="Footer Placeholder 3">
            <a:extLst>
              <a:ext uri="{FF2B5EF4-FFF2-40B4-BE49-F238E27FC236}">
                <a16:creationId xmlns:a16="http://schemas.microsoft.com/office/drawing/2014/main" id="{1A623EA3-7BE3-480D-8612-8D8A7F345EAA}"/>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5B05D40A-8D90-49BE-A4B4-D8CAEFA446EE}"/>
              </a:ext>
            </a:extLst>
          </p:cNvPr>
          <p:cNvSpPr>
            <a:spLocks noGrp="1"/>
          </p:cNvSpPr>
          <p:nvPr>
            <p:ph type="sldNum" sz="quarter" idx="19"/>
          </p:nvPr>
        </p:nvSpPr>
        <p:spPr/>
        <p:txBody>
          <a:bodyPr/>
          <a:lstStyle/>
          <a:p>
            <a:fld id="{D2E820DC-945F-4810-8547-AFE70CD061B3}" type="slidenum">
              <a:rPr lang="en-US" smtClean="0"/>
              <a:pPr/>
              <a:t>16</a:t>
            </a:fld>
            <a:endParaRPr lang="en-US" dirty="0"/>
          </a:p>
        </p:txBody>
      </p:sp>
      <p:sp>
        <p:nvSpPr>
          <p:cNvPr id="10" name="Rectangle: Rounded Corners 9">
            <a:extLst>
              <a:ext uri="{FF2B5EF4-FFF2-40B4-BE49-F238E27FC236}">
                <a16:creationId xmlns:a16="http://schemas.microsoft.com/office/drawing/2014/main" id="{0087556A-F9BF-4810-97B7-8B050C2D891D}"/>
              </a:ext>
            </a:extLst>
          </p:cNvPr>
          <p:cNvSpPr/>
          <p:nvPr/>
        </p:nvSpPr>
        <p:spPr>
          <a:xfrm rot="21209312">
            <a:off x="7419208" y="5096664"/>
            <a:ext cx="4010827" cy="1538881"/>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Also expresses:</a:t>
            </a:r>
          </a:p>
          <a:p>
            <a:pPr marL="285750" indent="-285750">
              <a:buFont typeface="Arial" panose="020B0604020202020204" pitchFamily="34" charset="0"/>
              <a:buChar char="•"/>
            </a:pPr>
            <a:r>
              <a:rPr lang="en-US" dirty="0"/>
              <a:t>Order of units entering a building</a:t>
            </a:r>
          </a:p>
          <a:p>
            <a:pPr marL="285750" indent="-285750">
              <a:buFont typeface="Arial" panose="020B0604020202020204" pitchFamily="34" charset="0"/>
              <a:buChar char="•"/>
            </a:pPr>
            <a:r>
              <a:rPr lang="en-US" dirty="0"/>
              <a:t>Person closest to a wounded Soldier</a:t>
            </a:r>
          </a:p>
          <a:p>
            <a:pPr marL="285750" indent="-285750">
              <a:buFont typeface="Arial" panose="020B0604020202020204" pitchFamily="34" charset="0"/>
              <a:buChar char="•"/>
            </a:pPr>
            <a:r>
              <a:rPr lang="en-US" dirty="0"/>
              <a:t>Who is watching the intersection</a:t>
            </a:r>
          </a:p>
          <a:p>
            <a:pPr algn="ctr"/>
            <a:r>
              <a:rPr lang="en-US" dirty="0"/>
              <a:t>… And so on</a:t>
            </a:r>
          </a:p>
        </p:txBody>
      </p:sp>
    </p:spTree>
    <p:extLst>
      <p:ext uri="{BB962C8B-B14F-4D97-AF65-F5344CB8AC3E}">
        <p14:creationId xmlns:p14="http://schemas.microsoft.com/office/powerpoint/2010/main" val="393568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DE9B-2974-4F0C-8C95-E258320A7ECB}"/>
              </a:ext>
            </a:extLst>
          </p:cNvPr>
          <p:cNvSpPr>
            <a:spLocks noGrp="1"/>
          </p:cNvSpPr>
          <p:nvPr>
            <p:ph type="ctrTitle"/>
          </p:nvPr>
        </p:nvSpPr>
        <p:spPr/>
        <p:txBody>
          <a:bodyPr/>
          <a:lstStyle/>
          <a:p>
            <a:r>
              <a:rPr lang="en-US" dirty="0"/>
              <a:t>Next Steps: Realtime Feedback at Scale</a:t>
            </a:r>
          </a:p>
        </p:txBody>
      </p:sp>
      <p:sp>
        <p:nvSpPr>
          <p:cNvPr id="3" name="Content Placeholder 2">
            <a:extLst>
              <a:ext uri="{FF2B5EF4-FFF2-40B4-BE49-F238E27FC236}">
                <a16:creationId xmlns:a16="http://schemas.microsoft.com/office/drawing/2014/main" id="{EA1ADB77-4E99-4C2A-830C-B7C3F56F4D47}"/>
              </a:ext>
            </a:extLst>
          </p:cNvPr>
          <p:cNvSpPr>
            <a:spLocks noGrp="1"/>
          </p:cNvSpPr>
          <p:nvPr>
            <p:ph sz="quarter" idx="12"/>
          </p:nvPr>
        </p:nvSpPr>
        <p:spPr/>
        <p:txBody>
          <a:bodyPr/>
          <a:lstStyle/>
          <a:p>
            <a:r>
              <a:rPr lang="en-US" dirty="0"/>
              <a:t>Variable matching and binding can lead to many candidate instantiations</a:t>
            </a:r>
          </a:p>
          <a:p>
            <a:r>
              <a:rPr lang="en-US" dirty="0"/>
              <a:t>Larger teams (up to Battalion size) are desired for training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Efficiently representing and searching the conditions and world state can</a:t>
            </a:r>
            <a:br>
              <a:rPr lang="en-US" dirty="0"/>
            </a:br>
            <a:r>
              <a:rPr lang="en-US" i="1" dirty="0"/>
              <a:t>enable real-time tailoring</a:t>
            </a:r>
            <a:r>
              <a:rPr lang="en-US" dirty="0"/>
              <a:t>, transparently replacing stacks of if-then statements</a:t>
            </a:r>
          </a:p>
        </p:txBody>
      </p:sp>
      <p:sp>
        <p:nvSpPr>
          <p:cNvPr id="4" name="Date Placeholder 3">
            <a:extLst>
              <a:ext uri="{FF2B5EF4-FFF2-40B4-BE49-F238E27FC236}">
                <a16:creationId xmlns:a16="http://schemas.microsoft.com/office/drawing/2014/main" id="{CC2760B6-B558-46FA-A6DE-FD644E9A717D}"/>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37E1A0D1-B301-477E-85AB-010D828A7173}"/>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55B9655A-FAF0-4455-8821-D1E6AD616C7A}"/>
              </a:ext>
            </a:extLst>
          </p:cNvPr>
          <p:cNvSpPr>
            <a:spLocks noGrp="1"/>
          </p:cNvSpPr>
          <p:nvPr>
            <p:ph type="sldNum" sz="quarter" idx="15"/>
          </p:nvPr>
        </p:nvSpPr>
        <p:spPr/>
        <p:txBody>
          <a:bodyPr/>
          <a:lstStyle/>
          <a:p>
            <a:fld id="{D2E820DC-945F-4810-8547-AFE70CD061B3}" type="slidenum">
              <a:rPr lang="en-US" smtClean="0"/>
              <a:pPr/>
              <a:t>17</a:t>
            </a:fld>
            <a:endParaRPr lang="en-US" dirty="0"/>
          </a:p>
        </p:txBody>
      </p:sp>
      <p:sp>
        <p:nvSpPr>
          <p:cNvPr id="7" name="Arrow: Right 6">
            <a:extLst>
              <a:ext uri="{FF2B5EF4-FFF2-40B4-BE49-F238E27FC236}">
                <a16:creationId xmlns:a16="http://schemas.microsoft.com/office/drawing/2014/main" id="{C3F321D9-A437-4529-9D86-7D7EA6B565C9}"/>
              </a:ext>
            </a:extLst>
          </p:cNvPr>
          <p:cNvSpPr/>
          <p:nvPr/>
        </p:nvSpPr>
        <p:spPr>
          <a:xfrm>
            <a:off x="4394618" y="2010814"/>
            <a:ext cx="3375613" cy="1217755"/>
          </a:xfrm>
          <a:prstGeom prst="rightArrow">
            <a:avLst>
              <a:gd name="adj1" fmla="val 73048"/>
              <a:gd name="adj2" fmla="val 41111"/>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The world state is large. </a:t>
            </a:r>
            <a:br>
              <a:rPr lang="en-US" dirty="0"/>
            </a:br>
            <a:r>
              <a:rPr lang="en-US" dirty="0"/>
              <a:t>A small part of it changes </a:t>
            </a:r>
            <a:br>
              <a:rPr lang="en-US" dirty="0"/>
            </a:br>
            <a:r>
              <a:rPr lang="en-US" dirty="0"/>
              <a:t>at any given time.</a:t>
            </a:r>
          </a:p>
        </p:txBody>
      </p:sp>
      <p:sp>
        <p:nvSpPr>
          <p:cNvPr id="8" name="Arrow: Right 7">
            <a:extLst>
              <a:ext uri="{FF2B5EF4-FFF2-40B4-BE49-F238E27FC236}">
                <a16:creationId xmlns:a16="http://schemas.microsoft.com/office/drawing/2014/main" id="{ABC4F62A-B574-4A02-849F-10B7EB51A899}"/>
              </a:ext>
            </a:extLst>
          </p:cNvPr>
          <p:cNvSpPr/>
          <p:nvPr/>
        </p:nvSpPr>
        <p:spPr>
          <a:xfrm>
            <a:off x="4394618" y="3606624"/>
            <a:ext cx="3375614" cy="1217755"/>
          </a:xfrm>
          <a:prstGeom prst="rightArrow">
            <a:avLst>
              <a:gd name="adj1" fmla="val 73048"/>
              <a:gd name="adj2" fmla="val 41111"/>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There are many possible assignments for a role. Conditions might match many.</a:t>
            </a:r>
          </a:p>
        </p:txBody>
      </p:sp>
      <p:pic>
        <p:nvPicPr>
          <p:cNvPr id="9" name="Picture 8">
            <a:extLst>
              <a:ext uri="{FF2B5EF4-FFF2-40B4-BE49-F238E27FC236}">
                <a16:creationId xmlns:a16="http://schemas.microsoft.com/office/drawing/2014/main" id="{EC654A08-2445-4FA0-BC1B-005453EBAFDA}"/>
              </a:ext>
            </a:extLst>
          </p:cNvPr>
          <p:cNvPicPr>
            <a:picLocks noChangeAspect="1"/>
          </p:cNvPicPr>
          <p:nvPr/>
        </p:nvPicPr>
        <p:blipFill rotWithShape="1">
          <a:blip r:embed="rId2"/>
          <a:srcRect l="31849" t="4488" r="33068" b="15703"/>
          <a:stretch/>
        </p:blipFill>
        <p:spPr>
          <a:xfrm>
            <a:off x="8405706" y="1516777"/>
            <a:ext cx="2675437" cy="3423584"/>
          </a:xfrm>
          <a:prstGeom prst="rect">
            <a:avLst/>
          </a:prstGeom>
          <a:ln>
            <a:solidFill>
              <a:schemeClr val="tx1"/>
            </a:solidFill>
          </a:ln>
        </p:spPr>
      </p:pic>
      <p:pic>
        <p:nvPicPr>
          <p:cNvPr id="10" name="Picture 9">
            <a:extLst>
              <a:ext uri="{FF2B5EF4-FFF2-40B4-BE49-F238E27FC236}">
                <a16:creationId xmlns:a16="http://schemas.microsoft.com/office/drawing/2014/main" id="{10FC6E99-AFD4-461D-A8A3-DF7E0B58294E}"/>
              </a:ext>
            </a:extLst>
          </p:cNvPr>
          <p:cNvPicPr>
            <a:picLocks noChangeAspect="1"/>
          </p:cNvPicPr>
          <p:nvPr/>
        </p:nvPicPr>
        <p:blipFill rotWithShape="1">
          <a:blip r:embed="rId3">
            <a:clrChange>
              <a:clrFrom>
                <a:srgbClr val="FFFFFF"/>
              </a:clrFrom>
              <a:clrTo>
                <a:srgbClr val="FFFFFF">
                  <a:alpha val="0"/>
                </a:srgbClr>
              </a:clrTo>
            </a:clrChange>
          </a:blip>
          <a:srcRect l="36931" t="41568" r="37228" b="13707"/>
          <a:stretch/>
        </p:blipFill>
        <p:spPr>
          <a:xfrm>
            <a:off x="950640" y="2015147"/>
            <a:ext cx="3150563" cy="2925214"/>
          </a:xfrm>
          <a:prstGeom prst="rect">
            <a:avLst/>
          </a:prstGeom>
        </p:spPr>
      </p:pic>
      <p:sp>
        <p:nvSpPr>
          <p:cNvPr id="11" name="Rectangle 10">
            <a:extLst>
              <a:ext uri="{FF2B5EF4-FFF2-40B4-BE49-F238E27FC236}">
                <a16:creationId xmlns:a16="http://schemas.microsoft.com/office/drawing/2014/main" id="{DB9DE340-A65C-4A19-887C-A8CCF1C6A8C9}"/>
              </a:ext>
            </a:extLst>
          </p:cNvPr>
          <p:cNvSpPr/>
          <p:nvPr/>
        </p:nvSpPr>
        <p:spPr>
          <a:xfrm>
            <a:off x="936068" y="1841801"/>
            <a:ext cx="1196087" cy="8537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Condition </a:t>
            </a:r>
            <a:r>
              <a:rPr lang="en-US" sz="1400" dirty="0">
                <a:sym typeface="Wingdings" panose="05000000000000000000" pitchFamily="2" charset="2"/>
              </a:rPr>
              <a:t> Assessment</a:t>
            </a:r>
            <a:endParaRPr lang="en-US" sz="1400" dirty="0"/>
          </a:p>
        </p:txBody>
      </p:sp>
      <p:sp>
        <p:nvSpPr>
          <p:cNvPr id="12" name="Rectangle 11">
            <a:extLst>
              <a:ext uri="{FF2B5EF4-FFF2-40B4-BE49-F238E27FC236}">
                <a16:creationId xmlns:a16="http://schemas.microsoft.com/office/drawing/2014/main" id="{6F43078D-A59B-49D3-BE33-D7C2B04CE3EE}"/>
              </a:ext>
            </a:extLst>
          </p:cNvPr>
          <p:cNvSpPr/>
          <p:nvPr/>
        </p:nvSpPr>
        <p:spPr>
          <a:xfrm>
            <a:off x="8217321" y="4662587"/>
            <a:ext cx="1442383" cy="5555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Efficient Rete Match Algorithm</a:t>
            </a:r>
          </a:p>
        </p:txBody>
      </p:sp>
      <p:sp>
        <p:nvSpPr>
          <p:cNvPr id="13" name="Rectangle 12">
            <a:extLst>
              <a:ext uri="{FF2B5EF4-FFF2-40B4-BE49-F238E27FC236}">
                <a16:creationId xmlns:a16="http://schemas.microsoft.com/office/drawing/2014/main" id="{4719A31D-48C9-471F-B0AA-316FA763B68F}"/>
              </a:ext>
            </a:extLst>
          </p:cNvPr>
          <p:cNvSpPr/>
          <p:nvPr/>
        </p:nvSpPr>
        <p:spPr>
          <a:xfrm>
            <a:off x="4064465" y="3606624"/>
            <a:ext cx="660305" cy="329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When</a:t>
            </a:r>
          </a:p>
        </p:txBody>
      </p:sp>
      <p:sp>
        <p:nvSpPr>
          <p:cNvPr id="14" name="Rectangle 13">
            <a:extLst>
              <a:ext uri="{FF2B5EF4-FFF2-40B4-BE49-F238E27FC236}">
                <a16:creationId xmlns:a16="http://schemas.microsoft.com/office/drawing/2014/main" id="{180DF30B-7984-4E95-B738-59E2762710AF}"/>
              </a:ext>
            </a:extLst>
          </p:cNvPr>
          <p:cNvSpPr/>
          <p:nvPr/>
        </p:nvSpPr>
        <p:spPr>
          <a:xfrm>
            <a:off x="4064464" y="2012399"/>
            <a:ext cx="660305" cy="329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When</a:t>
            </a:r>
          </a:p>
        </p:txBody>
      </p:sp>
      <p:sp>
        <p:nvSpPr>
          <p:cNvPr id="15" name="Rectangle 14">
            <a:extLst>
              <a:ext uri="{FF2B5EF4-FFF2-40B4-BE49-F238E27FC236}">
                <a16:creationId xmlns:a16="http://schemas.microsoft.com/office/drawing/2014/main" id="{981F448A-766F-4CBD-A182-7064C49BD10D}"/>
              </a:ext>
            </a:extLst>
          </p:cNvPr>
          <p:cNvSpPr/>
          <p:nvPr/>
        </p:nvSpPr>
        <p:spPr>
          <a:xfrm>
            <a:off x="7917577" y="4532997"/>
            <a:ext cx="519093" cy="291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Use</a:t>
            </a:r>
          </a:p>
        </p:txBody>
      </p:sp>
      <p:sp>
        <p:nvSpPr>
          <p:cNvPr id="16" name="TextBox 15">
            <a:extLst>
              <a:ext uri="{FF2B5EF4-FFF2-40B4-BE49-F238E27FC236}">
                <a16:creationId xmlns:a16="http://schemas.microsoft.com/office/drawing/2014/main" id="{A918BF81-FB82-42E1-90A7-DFABB1673542}"/>
              </a:ext>
            </a:extLst>
          </p:cNvPr>
          <p:cNvSpPr txBox="1"/>
          <p:nvPr/>
        </p:nvSpPr>
        <p:spPr>
          <a:xfrm>
            <a:off x="4498328" y="6171116"/>
            <a:ext cx="6644776" cy="461665"/>
          </a:xfrm>
          <a:prstGeom prst="rect">
            <a:avLst/>
          </a:prstGeom>
          <a:noFill/>
        </p:spPr>
        <p:txBody>
          <a:bodyPr wrap="square" rtlCol="0">
            <a:spAutoFit/>
          </a:bodyPr>
          <a:lstStyle/>
          <a:p>
            <a:r>
              <a:rPr lang="en-US" sz="1200" dirty="0"/>
              <a:t>John E. Laird, Clare Bates Congdon, </a:t>
            </a:r>
            <a:r>
              <a:rPr lang="en-US" sz="1200" dirty="0" err="1"/>
              <a:t>Mazin</a:t>
            </a:r>
            <a:r>
              <a:rPr lang="en-US" sz="1200" dirty="0"/>
              <a:t> </a:t>
            </a:r>
            <a:r>
              <a:rPr lang="en-US" sz="1200" dirty="0" err="1"/>
              <a:t>Assanie</a:t>
            </a:r>
            <a:r>
              <a:rPr lang="en-US" sz="1200" dirty="0"/>
              <a:t>, Nate </a:t>
            </a:r>
            <a:r>
              <a:rPr lang="en-US" sz="1200" dirty="0" err="1"/>
              <a:t>Derbinsky</a:t>
            </a:r>
            <a:r>
              <a:rPr lang="en-US" sz="1200" dirty="0"/>
              <a:t> and Joseph Xu. 2017. “The Soar User’s Manual: Version 9.6.0.” </a:t>
            </a:r>
            <a:r>
              <a:rPr lang="en-US" sz="1200" dirty="0">
                <a:hlinkClick r:id="rId4"/>
              </a:rPr>
              <a:t>https://soar.eecs.umich.edu/downloads/Documentation/SoarManual.pdf</a:t>
            </a:r>
            <a:endParaRPr lang="en-US" sz="1200" dirty="0"/>
          </a:p>
        </p:txBody>
      </p:sp>
    </p:spTree>
    <p:extLst>
      <p:ext uri="{BB962C8B-B14F-4D97-AF65-F5344CB8AC3E}">
        <p14:creationId xmlns:p14="http://schemas.microsoft.com/office/powerpoint/2010/main" val="278455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5957-57B5-4C13-A339-B22984DE968B}"/>
              </a:ext>
            </a:extLst>
          </p:cNvPr>
          <p:cNvSpPr>
            <a:spLocks noGrp="1"/>
          </p:cNvSpPr>
          <p:nvPr>
            <p:ph type="ctr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688655C-C781-45D9-AB6C-734C4C9316A6}"/>
              </a:ext>
            </a:extLst>
          </p:cNvPr>
          <p:cNvSpPr>
            <a:spLocks noGrp="1"/>
          </p:cNvSpPr>
          <p:nvPr>
            <p:ph sz="quarter" idx="12"/>
          </p:nvPr>
        </p:nvSpPr>
        <p:spPr/>
        <p:txBody>
          <a:bodyPr>
            <a:normAutofit fontScale="92500" lnSpcReduction="10000"/>
          </a:bodyPr>
          <a:lstStyle/>
          <a:p>
            <a:r>
              <a:rPr lang="en-US" dirty="0"/>
              <a:t>Assess </a:t>
            </a:r>
            <a:r>
              <a:rPr lang="en-US" i="1" dirty="0"/>
              <a:t>team functional resilience</a:t>
            </a:r>
            <a:r>
              <a:rPr lang="en-US" dirty="0"/>
              <a:t> and provide principled, adaptive AAR support</a:t>
            </a:r>
          </a:p>
          <a:p>
            <a:r>
              <a:rPr lang="en-US" dirty="0"/>
              <a:t>Link individual contributions to team performance, across GIFT conditions</a:t>
            </a:r>
          </a:p>
          <a:p>
            <a:r>
              <a:rPr lang="en-US" dirty="0"/>
              <a:t>Automate team assessment for some technically challenging domain expressions</a:t>
            </a:r>
          </a:p>
          <a:p>
            <a:r>
              <a:rPr lang="en-US" dirty="0"/>
              <a:t>Proposed enhancements aim to make DKF authoring more </a:t>
            </a:r>
            <a:r>
              <a:rPr lang="en-US" i="1" dirty="0"/>
              <a:t>scalable and reusable</a:t>
            </a:r>
          </a:p>
          <a:p>
            <a:r>
              <a:rPr lang="en-US" dirty="0"/>
              <a:t>Invite discussion as the proof of concept is implemented and demonstrated</a:t>
            </a:r>
          </a:p>
          <a:p>
            <a:endParaRPr lang="en-US" dirty="0"/>
          </a:p>
          <a:p>
            <a:r>
              <a:rPr lang="en-US" dirty="0"/>
              <a:t>Questions?</a:t>
            </a:r>
            <a:br>
              <a:rPr lang="en-US" dirty="0"/>
            </a:br>
            <a:r>
              <a:rPr lang="en-US" dirty="0"/>
              <a:t>J.T. Folsom-Kovarik</a:t>
            </a:r>
            <a:br>
              <a:rPr lang="en-US" dirty="0"/>
            </a:br>
            <a:r>
              <a:rPr lang="en-US" dirty="0"/>
              <a:t>Senior Scientist</a:t>
            </a:r>
            <a:br>
              <a:rPr lang="en-US" dirty="0"/>
            </a:br>
            <a:r>
              <a:rPr lang="en-US" dirty="0"/>
              <a:t>Soar Technology, Inc.</a:t>
            </a:r>
            <a:br>
              <a:rPr lang="en-US" dirty="0"/>
            </a:br>
            <a:r>
              <a:rPr lang="en-US" dirty="0">
                <a:hlinkClick r:id="rId2"/>
              </a:rPr>
              <a:t>Jeremiah@soartech.com</a:t>
            </a:r>
            <a:endParaRPr lang="en-US" dirty="0"/>
          </a:p>
          <a:p>
            <a:endParaRPr lang="en-US" dirty="0"/>
          </a:p>
          <a:p>
            <a:pPr marL="0" indent="0">
              <a:buNone/>
            </a:pPr>
            <a:r>
              <a:rPr lang="en-US" sz="1500" dirty="0"/>
              <a:t>The research reported in this document/presentation was performed in connection with contract number W912CG-19-C-0009 with the U.S. Army Contracting Command - Aberdeen Proving Ground (ACC-APG). The views and conclusions contained in this document/presentation are those of the authors and should not be interpreted as presenting the official policies or position, either expressed or implied, of ACC-APG, CCDC-SC STTC or the U.S. Government unless so designated by other authorized documents. Citation of manufacturer's or trade names does not constitute an official endorsement or approval of the use thereof. The U.S. Government is authorized to reproduce and distribute reprints for Government purposes notwithstanding any copyright notation hereon.</a:t>
            </a:r>
          </a:p>
        </p:txBody>
      </p:sp>
      <p:sp>
        <p:nvSpPr>
          <p:cNvPr id="4" name="Date Placeholder 3">
            <a:extLst>
              <a:ext uri="{FF2B5EF4-FFF2-40B4-BE49-F238E27FC236}">
                <a16:creationId xmlns:a16="http://schemas.microsoft.com/office/drawing/2014/main" id="{B675E709-2EC5-4DFF-B5C6-F8C99B5F7E9E}"/>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C8D84D81-FBB7-44F9-B321-2E311C8CEF47}"/>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1CE18679-39EE-4469-838E-6DF9210F5A20}"/>
              </a:ext>
            </a:extLst>
          </p:cNvPr>
          <p:cNvSpPr>
            <a:spLocks noGrp="1"/>
          </p:cNvSpPr>
          <p:nvPr>
            <p:ph type="sldNum" sz="quarter" idx="15"/>
          </p:nvPr>
        </p:nvSpPr>
        <p:spPr/>
        <p:txBody>
          <a:bodyPr/>
          <a:lstStyle/>
          <a:p>
            <a:fld id="{D2E820DC-945F-4810-8547-AFE70CD061B3}" type="slidenum">
              <a:rPr lang="en-US" smtClean="0"/>
              <a:pPr/>
              <a:t>18</a:t>
            </a:fld>
            <a:endParaRPr lang="en-US" dirty="0"/>
          </a:p>
        </p:txBody>
      </p:sp>
    </p:spTree>
    <p:extLst>
      <p:ext uri="{BB962C8B-B14F-4D97-AF65-F5344CB8AC3E}">
        <p14:creationId xmlns:p14="http://schemas.microsoft.com/office/powerpoint/2010/main" val="36544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D835-B9E5-4F30-8445-1ED812BF4549}"/>
              </a:ext>
            </a:extLst>
          </p:cNvPr>
          <p:cNvSpPr>
            <a:spLocks noGrp="1"/>
          </p:cNvSpPr>
          <p:nvPr>
            <p:ph type="ctrTitle"/>
          </p:nvPr>
        </p:nvSpPr>
        <p:spPr/>
        <p:txBody>
          <a:bodyPr/>
          <a:lstStyle/>
          <a:p>
            <a:r>
              <a:rPr lang="en-US" dirty="0"/>
              <a:t>Summary</a:t>
            </a:r>
          </a:p>
        </p:txBody>
      </p:sp>
      <p:sp>
        <p:nvSpPr>
          <p:cNvPr id="4" name="Date Placeholder 3">
            <a:extLst>
              <a:ext uri="{FF2B5EF4-FFF2-40B4-BE49-F238E27FC236}">
                <a16:creationId xmlns:a16="http://schemas.microsoft.com/office/drawing/2014/main" id="{1BDC056B-0DA5-495A-8437-5AA273F966BC}"/>
              </a:ext>
            </a:extLst>
          </p:cNvPr>
          <p:cNvSpPr>
            <a:spLocks noGrp="1"/>
          </p:cNvSpPr>
          <p:nvPr>
            <p:ph type="dt" sz="half" idx="10"/>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6240B13A-398D-472E-BF73-7486C18109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29403F-4B74-4CC4-832C-BED01531664B}"/>
              </a:ext>
            </a:extLst>
          </p:cNvPr>
          <p:cNvSpPr>
            <a:spLocks noGrp="1"/>
          </p:cNvSpPr>
          <p:nvPr>
            <p:ph type="sldNum" sz="quarter" idx="12"/>
          </p:nvPr>
        </p:nvSpPr>
        <p:spPr/>
        <p:txBody>
          <a:bodyPr/>
          <a:lstStyle/>
          <a:p>
            <a:fld id="{D2E820DC-945F-4810-8547-AFE70CD061B3}" type="slidenum">
              <a:rPr lang="en-US" smtClean="0"/>
              <a:pPr/>
              <a:t>2</a:t>
            </a:fld>
            <a:endParaRPr lang="en-US" dirty="0"/>
          </a:p>
        </p:txBody>
      </p:sp>
      <p:sp>
        <p:nvSpPr>
          <p:cNvPr id="8" name="Rectangle 7">
            <a:extLst>
              <a:ext uri="{FF2B5EF4-FFF2-40B4-BE49-F238E27FC236}">
                <a16:creationId xmlns:a16="http://schemas.microsoft.com/office/drawing/2014/main" id="{650BFA09-D7CC-4130-AECE-94E73723474C}"/>
              </a:ext>
            </a:extLst>
          </p:cNvPr>
          <p:cNvSpPr/>
          <p:nvPr/>
        </p:nvSpPr>
        <p:spPr>
          <a:xfrm>
            <a:off x="657225" y="822326"/>
            <a:ext cx="5486400" cy="2743200"/>
          </a:xfrm>
          <a:prstGeom prst="rect">
            <a:avLst/>
          </a:prstGeom>
          <a:ln>
            <a:solidFill>
              <a:schemeClr val="tx1"/>
            </a:solidFill>
          </a:ln>
        </p:spPr>
        <p:txBody>
          <a:bodyPr vert="horz" lIns="91440" tIns="45720" rIns="91440" bIns="45720" rtlCol="0">
            <a:normAutofit/>
          </a:bodyPr>
          <a:lstStyle/>
          <a:p>
            <a:pPr marL="342900" indent="-342900">
              <a:lnSpc>
                <a:spcPct val="90000"/>
              </a:lnSpc>
              <a:spcBef>
                <a:spcPts val="1000"/>
              </a:spcBef>
              <a:buFont typeface="Arial" panose="020B0604020202020204" pitchFamily="34" charset="0"/>
              <a:buChar char="•"/>
            </a:pPr>
            <a:r>
              <a:rPr lang="en-US" sz="2400" dirty="0">
                <a:solidFill>
                  <a:schemeClr val="tx2"/>
                </a:solidFill>
              </a:rPr>
              <a:t>The Need</a:t>
            </a:r>
          </a:p>
          <a:p>
            <a:pPr marL="800100" lvl="1" indent="-342900">
              <a:lnSpc>
                <a:spcPct val="90000"/>
              </a:lnSpc>
              <a:spcBef>
                <a:spcPts val="1000"/>
              </a:spcBef>
              <a:buFont typeface="Arial" panose="020B0604020202020204" pitchFamily="34" charset="0"/>
              <a:buChar char="•"/>
            </a:pPr>
            <a:r>
              <a:rPr lang="en-US" sz="2400" dirty="0">
                <a:solidFill>
                  <a:schemeClr val="tx2"/>
                </a:solidFill>
              </a:rPr>
              <a:t>Automate further team assessment</a:t>
            </a:r>
          </a:p>
          <a:p>
            <a:pPr marL="800100" lvl="1" indent="-342900">
              <a:lnSpc>
                <a:spcPct val="90000"/>
              </a:lnSpc>
              <a:spcBef>
                <a:spcPts val="1000"/>
              </a:spcBef>
              <a:buFont typeface="Arial" panose="020B0604020202020204" pitchFamily="34" charset="0"/>
              <a:buChar char="•"/>
            </a:pPr>
            <a:r>
              <a:rPr lang="en-US" sz="2400" dirty="0">
                <a:solidFill>
                  <a:schemeClr val="tx2"/>
                </a:solidFill>
              </a:rPr>
              <a:t>Link individual contributions to overall team performance</a:t>
            </a:r>
          </a:p>
          <a:p>
            <a:pPr marL="800100" lvl="1" indent="-342900">
              <a:lnSpc>
                <a:spcPct val="90000"/>
              </a:lnSpc>
              <a:spcBef>
                <a:spcPts val="1000"/>
              </a:spcBef>
              <a:buFont typeface="Arial" panose="020B0604020202020204" pitchFamily="34" charset="0"/>
              <a:buChar char="•"/>
            </a:pPr>
            <a:r>
              <a:rPr lang="en-US" sz="2400" dirty="0">
                <a:solidFill>
                  <a:schemeClr val="tx2"/>
                </a:solidFill>
              </a:rPr>
              <a:t>Assess team functional resilience</a:t>
            </a:r>
          </a:p>
          <a:p>
            <a:pPr marL="800100" lvl="1" indent="-342900">
              <a:lnSpc>
                <a:spcPct val="90000"/>
              </a:lnSpc>
              <a:spcBef>
                <a:spcPts val="1000"/>
              </a:spcBef>
              <a:buFont typeface="Arial" panose="020B0604020202020204" pitchFamily="34" charset="0"/>
              <a:buChar char="•"/>
            </a:pPr>
            <a:r>
              <a:rPr lang="en-US" sz="2400" dirty="0">
                <a:solidFill>
                  <a:schemeClr val="tx2"/>
                </a:solidFill>
              </a:rPr>
              <a:t>Adaptively support team AAR</a:t>
            </a:r>
          </a:p>
          <a:p>
            <a:pPr marL="800100" lvl="1" indent="-342900">
              <a:lnSpc>
                <a:spcPct val="90000"/>
              </a:lnSpc>
              <a:spcBef>
                <a:spcPts val="1000"/>
              </a:spcBef>
              <a:buFont typeface="Arial" panose="020B0604020202020204" pitchFamily="34" charset="0"/>
              <a:buChar char="•"/>
            </a:pPr>
            <a:endParaRPr lang="en-US" sz="2400" dirty="0">
              <a:solidFill>
                <a:schemeClr val="tx2"/>
              </a:solidFill>
            </a:endParaRPr>
          </a:p>
        </p:txBody>
      </p:sp>
      <p:sp>
        <p:nvSpPr>
          <p:cNvPr id="9" name="Rectangle 8">
            <a:extLst>
              <a:ext uri="{FF2B5EF4-FFF2-40B4-BE49-F238E27FC236}">
                <a16:creationId xmlns:a16="http://schemas.microsoft.com/office/drawing/2014/main" id="{B5641C1F-88D9-470D-BA72-996162918EFA}"/>
              </a:ext>
            </a:extLst>
          </p:cNvPr>
          <p:cNvSpPr/>
          <p:nvPr/>
        </p:nvSpPr>
        <p:spPr>
          <a:xfrm>
            <a:off x="6143625" y="822326"/>
            <a:ext cx="5486400" cy="2743200"/>
          </a:xfrm>
          <a:prstGeom prst="rect">
            <a:avLst/>
          </a:prstGeom>
          <a:ln>
            <a:solidFill>
              <a:schemeClr val="tx1"/>
            </a:solidFill>
          </a:ln>
        </p:spPr>
        <p:txBody>
          <a:bodyPr vert="horz" lIns="91440" tIns="45720" rIns="91440" bIns="45720" rtlCol="0">
            <a:normAutofit lnSpcReduction="10000"/>
          </a:bodyPr>
          <a:lstStyle/>
          <a:p>
            <a:pPr marL="342900" indent="-342900">
              <a:lnSpc>
                <a:spcPct val="90000"/>
              </a:lnSpc>
              <a:spcBef>
                <a:spcPts val="1000"/>
              </a:spcBef>
              <a:buFont typeface="Arial" panose="020B0604020202020204" pitchFamily="34" charset="0"/>
              <a:buChar char="•"/>
            </a:pPr>
            <a:r>
              <a:rPr lang="en-US" sz="2400" dirty="0">
                <a:solidFill>
                  <a:schemeClr val="tx2"/>
                </a:solidFill>
              </a:rPr>
              <a:t>Challenges</a:t>
            </a:r>
          </a:p>
          <a:p>
            <a:pPr marL="800100" lvl="1" indent="-342900">
              <a:lnSpc>
                <a:spcPct val="90000"/>
              </a:lnSpc>
              <a:spcBef>
                <a:spcPts val="1000"/>
              </a:spcBef>
              <a:buFont typeface="Arial" panose="020B0604020202020204" pitchFamily="34" charset="0"/>
              <a:buChar char="•"/>
            </a:pPr>
            <a:r>
              <a:rPr lang="en-US" sz="2400" dirty="0">
                <a:solidFill>
                  <a:schemeClr val="tx2"/>
                </a:solidFill>
              </a:rPr>
              <a:t>Identifying observable behaviors as indicators of team cognitive skill</a:t>
            </a:r>
          </a:p>
          <a:p>
            <a:pPr marL="800100" lvl="1" indent="-342900">
              <a:lnSpc>
                <a:spcPct val="90000"/>
              </a:lnSpc>
              <a:spcBef>
                <a:spcPts val="1000"/>
              </a:spcBef>
              <a:buFont typeface="Arial" panose="020B0604020202020204" pitchFamily="34" charset="0"/>
              <a:buChar char="•"/>
            </a:pPr>
            <a:r>
              <a:rPr lang="en-US" sz="2400" dirty="0">
                <a:solidFill>
                  <a:schemeClr val="tx2"/>
                </a:solidFill>
              </a:rPr>
              <a:t>Assessing one team skill with several interacting conditions </a:t>
            </a:r>
          </a:p>
          <a:p>
            <a:pPr marL="800100" lvl="1" indent="-342900">
              <a:lnSpc>
                <a:spcPct val="90000"/>
              </a:lnSpc>
              <a:spcBef>
                <a:spcPts val="1000"/>
              </a:spcBef>
              <a:buFont typeface="Arial" panose="020B0604020202020204" pitchFamily="34" charset="0"/>
              <a:buChar char="•"/>
            </a:pPr>
            <a:r>
              <a:rPr lang="en-US" sz="2400" dirty="0">
                <a:solidFill>
                  <a:schemeClr val="tx2"/>
                </a:solidFill>
              </a:rPr>
              <a:t>Scalability of expressing all possible team members and interactions</a:t>
            </a:r>
          </a:p>
        </p:txBody>
      </p:sp>
      <p:sp>
        <p:nvSpPr>
          <p:cNvPr id="10" name="Rectangle 9">
            <a:extLst>
              <a:ext uri="{FF2B5EF4-FFF2-40B4-BE49-F238E27FC236}">
                <a16:creationId xmlns:a16="http://schemas.microsoft.com/office/drawing/2014/main" id="{01002938-DC6B-4CAE-AFF9-869CA1131393}"/>
              </a:ext>
            </a:extLst>
          </p:cNvPr>
          <p:cNvSpPr/>
          <p:nvPr/>
        </p:nvSpPr>
        <p:spPr>
          <a:xfrm>
            <a:off x="657225" y="3565526"/>
            <a:ext cx="5486400" cy="2743200"/>
          </a:xfrm>
          <a:prstGeom prst="rect">
            <a:avLst/>
          </a:prstGeom>
          <a:ln>
            <a:solidFill>
              <a:schemeClr val="tx1"/>
            </a:solidFill>
          </a:ln>
        </p:spPr>
        <p:txBody>
          <a:bodyPr vert="horz" lIns="91440" tIns="45720" rIns="91440" bIns="45720" rtlCol="0">
            <a:normAutofit/>
          </a:bodyPr>
          <a:lstStyle/>
          <a:p>
            <a:pPr marL="342900" indent="-342900">
              <a:lnSpc>
                <a:spcPct val="90000"/>
              </a:lnSpc>
              <a:spcBef>
                <a:spcPts val="1000"/>
              </a:spcBef>
              <a:buFont typeface="Arial" panose="020B0604020202020204" pitchFamily="34" charset="0"/>
              <a:buChar char="•"/>
            </a:pPr>
            <a:r>
              <a:rPr lang="en-US" sz="2400" dirty="0">
                <a:solidFill>
                  <a:schemeClr val="tx2"/>
                </a:solidFill>
              </a:rPr>
              <a:t>Approach</a:t>
            </a:r>
          </a:p>
          <a:p>
            <a:pPr marL="800100" lvl="1" indent="-342900">
              <a:lnSpc>
                <a:spcPct val="90000"/>
              </a:lnSpc>
              <a:spcBef>
                <a:spcPts val="1000"/>
              </a:spcBef>
              <a:buFont typeface="Arial" panose="020B0604020202020204" pitchFamily="34" charset="0"/>
              <a:buChar char="•"/>
            </a:pPr>
            <a:r>
              <a:rPr lang="en-US" sz="2400" dirty="0">
                <a:solidFill>
                  <a:schemeClr val="tx2"/>
                </a:solidFill>
              </a:rPr>
              <a:t>Enhance GIFT conditions to:</a:t>
            </a:r>
          </a:p>
          <a:p>
            <a:pPr marL="800100" lvl="1" indent="-342900">
              <a:lnSpc>
                <a:spcPct val="90000"/>
              </a:lnSpc>
              <a:spcBef>
                <a:spcPts val="1000"/>
              </a:spcBef>
              <a:buFont typeface="Arial" panose="020B0604020202020204" pitchFamily="34" charset="0"/>
              <a:buChar char="•"/>
            </a:pPr>
            <a:r>
              <a:rPr lang="en-US" sz="2400" dirty="0">
                <a:solidFill>
                  <a:schemeClr val="tx2"/>
                </a:solidFill>
              </a:rPr>
              <a:t>Express roles and responsibilities</a:t>
            </a:r>
          </a:p>
          <a:p>
            <a:pPr marL="800100" lvl="1" indent="-342900">
              <a:lnSpc>
                <a:spcPct val="90000"/>
              </a:lnSpc>
              <a:spcBef>
                <a:spcPts val="1000"/>
              </a:spcBef>
              <a:buFont typeface="Arial" panose="020B0604020202020204" pitchFamily="34" charset="0"/>
              <a:buChar char="•"/>
            </a:pPr>
            <a:r>
              <a:rPr lang="en-US" sz="2400" dirty="0">
                <a:solidFill>
                  <a:schemeClr val="tx2"/>
                </a:solidFill>
              </a:rPr>
              <a:t>Share memory of events across time to identify corrective actions/actors</a:t>
            </a:r>
          </a:p>
          <a:p>
            <a:pPr marL="800100" lvl="1" indent="-342900">
              <a:lnSpc>
                <a:spcPct val="90000"/>
              </a:lnSpc>
              <a:spcBef>
                <a:spcPts val="1000"/>
              </a:spcBef>
              <a:buFont typeface="Arial" panose="020B0604020202020204" pitchFamily="34" charset="0"/>
              <a:buChar char="•"/>
            </a:pPr>
            <a:r>
              <a:rPr lang="en-US" sz="2400" dirty="0">
                <a:solidFill>
                  <a:schemeClr val="tx2"/>
                </a:solidFill>
              </a:rPr>
              <a:t>Design for reuse in varying contexts</a:t>
            </a:r>
          </a:p>
        </p:txBody>
      </p:sp>
      <p:sp>
        <p:nvSpPr>
          <p:cNvPr id="11" name="Rectangle 10">
            <a:extLst>
              <a:ext uri="{FF2B5EF4-FFF2-40B4-BE49-F238E27FC236}">
                <a16:creationId xmlns:a16="http://schemas.microsoft.com/office/drawing/2014/main" id="{84100250-78FC-4991-8D79-C17DD43AF7D0}"/>
              </a:ext>
            </a:extLst>
          </p:cNvPr>
          <p:cNvSpPr/>
          <p:nvPr/>
        </p:nvSpPr>
        <p:spPr>
          <a:xfrm>
            <a:off x="6143625" y="3565526"/>
            <a:ext cx="5486400" cy="2743200"/>
          </a:xfrm>
          <a:prstGeom prst="rect">
            <a:avLst/>
          </a:prstGeom>
          <a:ln>
            <a:solidFill>
              <a:schemeClr val="tx1"/>
            </a:solidFill>
          </a:ln>
        </p:spPr>
        <p:txBody>
          <a:bodyPr vert="horz" lIns="91440" tIns="45720" rIns="91440" bIns="45720" rtlCol="0">
            <a:normAutofit/>
          </a:bodyPr>
          <a:lstStyle/>
          <a:p>
            <a:pPr>
              <a:lnSpc>
                <a:spcPct val="90000"/>
              </a:lnSpc>
              <a:spcBef>
                <a:spcPts val="1000"/>
              </a:spcBef>
            </a:pPr>
            <a:endParaRPr lang="en-US" sz="2400" dirty="0">
              <a:solidFill>
                <a:schemeClr val="tx2"/>
              </a:solidFill>
            </a:endParaRPr>
          </a:p>
        </p:txBody>
      </p:sp>
      <p:pic>
        <p:nvPicPr>
          <p:cNvPr id="12" name="Picture 11">
            <a:extLst>
              <a:ext uri="{FF2B5EF4-FFF2-40B4-BE49-F238E27FC236}">
                <a16:creationId xmlns:a16="http://schemas.microsoft.com/office/drawing/2014/main" id="{4ACAD599-18BA-4DF8-B3C0-6B1407151AED}"/>
              </a:ext>
            </a:extLst>
          </p:cNvPr>
          <p:cNvPicPr/>
          <p:nvPr/>
        </p:nvPicPr>
        <p:blipFill>
          <a:blip r:embed="rId2">
            <a:clrChange>
              <a:clrFrom>
                <a:srgbClr val="FFFFFF"/>
              </a:clrFrom>
              <a:clrTo>
                <a:srgbClr val="FFFFFF">
                  <a:alpha val="0"/>
                </a:srgbClr>
              </a:clrTo>
            </a:clrChange>
          </a:blip>
          <a:stretch>
            <a:fillRect/>
          </a:stretch>
        </p:blipFill>
        <p:spPr>
          <a:xfrm>
            <a:off x="6143625" y="3637872"/>
            <a:ext cx="5486400" cy="1036526"/>
          </a:xfrm>
          <a:prstGeom prst="rect">
            <a:avLst/>
          </a:prstGeom>
        </p:spPr>
      </p:pic>
      <p:sp>
        <p:nvSpPr>
          <p:cNvPr id="13" name="TextBox 12">
            <a:extLst>
              <a:ext uri="{FF2B5EF4-FFF2-40B4-BE49-F238E27FC236}">
                <a16:creationId xmlns:a16="http://schemas.microsoft.com/office/drawing/2014/main" id="{037DC07B-EC73-49A2-8F7E-CF143B2EE08F}"/>
              </a:ext>
            </a:extLst>
          </p:cNvPr>
          <p:cNvSpPr txBox="1"/>
          <p:nvPr/>
        </p:nvSpPr>
        <p:spPr>
          <a:xfrm>
            <a:off x="6143625" y="4674398"/>
            <a:ext cx="1828800" cy="923330"/>
          </a:xfrm>
          <a:prstGeom prst="rect">
            <a:avLst/>
          </a:prstGeom>
          <a:noFill/>
        </p:spPr>
        <p:txBody>
          <a:bodyPr wrap="square" rtlCol="0">
            <a:spAutoFit/>
          </a:bodyPr>
          <a:lstStyle/>
          <a:p>
            <a:pPr algn="ctr"/>
            <a:r>
              <a:rPr lang="en-US" dirty="0"/>
              <a:t>Individual / team</a:t>
            </a:r>
            <a:br>
              <a:rPr lang="en-US" dirty="0"/>
            </a:br>
            <a:r>
              <a:rPr lang="en-US" dirty="0">
                <a:solidFill>
                  <a:schemeClr val="tx2"/>
                </a:solidFill>
              </a:rPr>
              <a:t>performance</a:t>
            </a:r>
            <a:r>
              <a:rPr lang="en-US" dirty="0"/>
              <a:t> compromised</a:t>
            </a:r>
          </a:p>
        </p:txBody>
      </p:sp>
      <p:sp>
        <p:nvSpPr>
          <p:cNvPr id="14" name="TextBox 13">
            <a:extLst>
              <a:ext uri="{FF2B5EF4-FFF2-40B4-BE49-F238E27FC236}">
                <a16:creationId xmlns:a16="http://schemas.microsoft.com/office/drawing/2014/main" id="{131F1A9C-55D8-40CF-9899-3F59B1183127}"/>
              </a:ext>
            </a:extLst>
          </p:cNvPr>
          <p:cNvSpPr txBox="1"/>
          <p:nvPr/>
        </p:nvSpPr>
        <p:spPr>
          <a:xfrm>
            <a:off x="7972425" y="4674398"/>
            <a:ext cx="1828800" cy="923330"/>
          </a:xfrm>
          <a:prstGeom prst="rect">
            <a:avLst/>
          </a:prstGeom>
          <a:noFill/>
        </p:spPr>
        <p:txBody>
          <a:bodyPr wrap="square" rtlCol="0">
            <a:spAutoFit/>
          </a:bodyPr>
          <a:lstStyle/>
          <a:p>
            <a:pPr algn="ctr"/>
            <a:r>
              <a:rPr lang="en-US" dirty="0"/>
              <a:t>Detect corrective action / resilient performance</a:t>
            </a:r>
          </a:p>
        </p:txBody>
      </p:sp>
      <p:sp>
        <p:nvSpPr>
          <p:cNvPr id="15" name="TextBox 14">
            <a:extLst>
              <a:ext uri="{FF2B5EF4-FFF2-40B4-BE49-F238E27FC236}">
                <a16:creationId xmlns:a16="http://schemas.microsoft.com/office/drawing/2014/main" id="{0B0E8665-5D60-4AD3-9053-79EE31AF4530}"/>
              </a:ext>
            </a:extLst>
          </p:cNvPr>
          <p:cNvSpPr txBox="1"/>
          <p:nvPr/>
        </p:nvSpPr>
        <p:spPr>
          <a:xfrm>
            <a:off x="9801225" y="4674398"/>
            <a:ext cx="1828800" cy="923330"/>
          </a:xfrm>
          <a:prstGeom prst="rect">
            <a:avLst/>
          </a:prstGeom>
          <a:noFill/>
        </p:spPr>
        <p:txBody>
          <a:bodyPr wrap="square" lIns="45720" rIns="45720" rtlCol="0">
            <a:spAutoFit/>
          </a:bodyPr>
          <a:lstStyle/>
          <a:p>
            <a:pPr algn="ctr"/>
            <a:r>
              <a:rPr lang="en-US" dirty="0"/>
              <a:t>Keep training on track for efficiency and effectiveness</a:t>
            </a:r>
          </a:p>
        </p:txBody>
      </p:sp>
      <p:sp>
        <p:nvSpPr>
          <p:cNvPr id="16" name="TextBox 15">
            <a:extLst>
              <a:ext uri="{FF2B5EF4-FFF2-40B4-BE49-F238E27FC236}">
                <a16:creationId xmlns:a16="http://schemas.microsoft.com/office/drawing/2014/main" id="{DDC5301D-9639-486A-B74D-C545ECF52B11}"/>
              </a:ext>
            </a:extLst>
          </p:cNvPr>
          <p:cNvSpPr txBox="1"/>
          <p:nvPr/>
        </p:nvSpPr>
        <p:spPr>
          <a:xfrm>
            <a:off x="6143625" y="5597728"/>
            <a:ext cx="1828800" cy="646331"/>
          </a:xfrm>
          <a:prstGeom prst="rect">
            <a:avLst/>
          </a:prstGeom>
          <a:noFill/>
        </p:spPr>
        <p:txBody>
          <a:bodyPr wrap="square" rtlCol="0">
            <a:spAutoFit/>
          </a:bodyPr>
          <a:lstStyle/>
          <a:p>
            <a:pPr algn="ctr"/>
            <a:r>
              <a:rPr lang="en-US" sz="1200" dirty="0"/>
              <a:t>Identify individual contributions to overall team performance</a:t>
            </a:r>
          </a:p>
        </p:txBody>
      </p:sp>
      <p:sp>
        <p:nvSpPr>
          <p:cNvPr id="17" name="TextBox 16">
            <a:extLst>
              <a:ext uri="{FF2B5EF4-FFF2-40B4-BE49-F238E27FC236}">
                <a16:creationId xmlns:a16="http://schemas.microsoft.com/office/drawing/2014/main" id="{6B678341-8118-4D62-9DD1-A47177BA604B}"/>
              </a:ext>
            </a:extLst>
          </p:cNvPr>
          <p:cNvSpPr txBox="1"/>
          <p:nvPr/>
        </p:nvSpPr>
        <p:spPr>
          <a:xfrm>
            <a:off x="7972425" y="5597728"/>
            <a:ext cx="1828800" cy="646331"/>
          </a:xfrm>
          <a:prstGeom prst="rect">
            <a:avLst/>
          </a:prstGeom>
          <a:noFill/>
        </p:spPr>
        <p:txBody>
          <a:bodyPr wrap="square" rtlCol="0">
            <a:spAutoFit/>
          </a:bodyPr>
          <a:lstStyle/>
          <a:p>
            <a:pPr algn="ctr"/>
            <a:r>
              <a:rPr lang="en-US" sz="1200" dirty="0"/>
              <a:t>Record, link, and prioritize examples to output adaptive AAR support</a:t>
            </a:r>
          </a:p>
        </p:txBody>
      </p:sp>
      <p:sp>
        <p:nvSpPr>
          <p:cNvPr id="18" name="TextBox 17">
            <a:extLst>
              <a:ext uri="{FF2B5EF4-FFF2-40B4-BE49-F238E27FC236}">
                <a16:creationId xmlns:a16="http://schemas.microsoft.com/office/drawing/2014/main" id="{D64247DF-D8C6-4D02-955B-786A2BCDFA1E}"/>
              </a:ext>
            </a:extLst>
          </p:cNvPr>
          <p:cNvSpPr txBox="1"/>
          <p:nvPr/>
        </p:nvSpPr>
        <p:spPr>
          <a:xfrm>
            <a:off x="9801225" y="5591723"/>
            <a:ext cx="1828800" cy="461665"/>
          </a:xfrm>
          <a:prstGeom prst="rect">
            <a:avLst/>
          </a:prstGeom>
          <a:noFill/>
        </p:spPr>
        <p:txBody>
          <a:bodyPr wrap="square" rtlCol="0">
            <a:spAutoFit/>
          </a:bodyPr>
          <a:lstStyle/>
          <a:p>
            <a:pPr algn="ctr"/>
            <a:r>
              <a:rPr lang="en-US" sz="1200" dirty="0"/>
              <a:t>Tailor training events,</a:t>
            </a:r>
          </a:p>
          <a:p>
            <a:pPr algn="ctr"/>
            <a:r>
              <a:rPr lang="en-US" sz="1200" dirty="0"/>
              <a:t>Instructor interventions</a:t>
            </a:r>
          </a:p>
        </p:txBody>
      </p:sp>
    </p:spTree>
    <p:extLst>
      <p:ext uri="{BB962C8B-B14F-4D97-AF65-F5344CB8AC3E}">
        <p14:creationId xmlns:p14="http://schemas.microsoft.com/office/powerpoint/2010/main" val="166959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D9B4-46B6-4FFB-92B9-7F3FEA815217}"/>
              </a:ext>
            </a:extLst>
          </p:cNvPr>
          <p:cNvSpPr>
            <a:spLocks noGrp="1"/>
          </p:cNvSpPr>
          <p:nvPr>
            <p:ph type="ctrTitle"/>
          </p:nvPr>
        </p:nvSpPr>
        <p:spPr/>
        <p:txBody>
          <a:bodyPr/>
          <a:lstStyle/>
          <a:p>
            <a:r>
              <a:rPr lang="en-US" dirty="0"/>
              <a:t>Team Functional Resilience (TFR)</a:t>
            </a:r>
          </a:p>
        </p:txBody>
      </p:sp>
      <p:sp>
        <p:nvSpPr>
          <p:cNvPr id="7" name="Content Placeholder 6">
            <a:extLst>
              <a:ext uri="{FF2B5EF4-FFF2-40B4-BE49-F238E27FC236}">
                <a16:creationId xmlns:a16="http://schemas.microsoft.com/office/drawing/2014/main" id="{3DDF431E-63A9-4908-AB11-CB5BCF7A93BB}"/>
              </a:ext>
            </a:extLst>
          </p:cNvPr>
          <p:cNvSpPr>
            <a:spLocks noGrp="1"/>
          </p:cNvSpPr>
          <p:nvPr>
            <p:ph sz="quarter" idx="12"/>
          </p:nvPr>
        </p:nvSpPr>
        <p:spPr/>
        <p:txBody>
          <a:bodyPr/>
          <a:lstStyle/>
          <a:p>
            <a:r>
              <a:rPr lang="en-US" dirty="0"/>
              <a:t>Team members provide the team with heterogenous </a:t>
            </a:r>
            <a:r>
              <a:rPr lang="en-US" b="1" dirty="0"/>
              <a:t>functional roles</a:t>
            </a:r>
            <a:r>
              <a:rPr lang="en-US" dirty="0"/>
              <a:t> based on:</a:t>
            </a:r>
            <a:endParaRPr lang="en-US" b="1" dirty="0"/>
          </a:p>
          <a:p>
            <a:pPr lvl="1"/>
            <a:r>
              <a:rPr lang="en-US" dirty="0"/>
              <a:t>Job title, job tasks, equipment</a:t>
            </a:r>
          </a:p>
          <a:p>
            <a:pPr lvl="1"/>
            <a:r>
              <a:rPr lang="en-US" dirty="0"/>
              <a:t>Individual states (knowledge, skills) and traits (demographics, OCEAN)</a:t>
            </a:r>
          </a:p>
          <a:p>
            <a:pPr lvl="1"/>
            <a:r>
              <a:rPr lang="en-US" dirty="0"/>
              <a:t>Assignments from instructor or team leader</a:t>
            </a:r>
          </a:p>
          <a:p>
            <a:pPr lvl="1"/>
            <a:r>
              <a:rPr lang="en-US" dirty="0"/>
              <a:t>Based on changing situation (event awareness, formation, proximity)</a:t>
            </a:r>
          </a:p>
          <a:p>
            <a:pPr lvl="1"/>
            <a:endParaRPr lang="en-US" dirty="0"/>
          </a:p>
          <a:p>
            <a:r>
              <a:rPr lang="en-US" dirty="0"/>
              <a:t>Roles have </a:t>
            </a:r>
            <a:r>
              <a:rPr lang="en-US" b="1" dirty="0"/>
              <a:t>responsibilities</a:t>
            </a:r>
            <a:r>
              <a:rPr lang="en-US" dirty="0"/>
              <a:t>. Responsibilities can be met or failed due to:</a:t>
            </a:r>
          </a:p>
          <a:p>
            <a:pPr lvl="1"/>
            <a:r>
              <a:rPr lang="en-US" dirty="0"/>
              <a:t>Casualty or understrength</a:t>
            </a:r>
          </a:p>
          <a:p>
            <a:pPr lvl="1"/>
            <a:r>
              <a:rPr lang="en-US" dirty="0"/>
              <a:t>Momentary or ongoing poor performance</a:t>
            </a:r>
          </a:p>
          <a:p>
            <a:pPr lvl="1"/>
            <a:r>
              <a:rPr lang="en-US" dirty="0"/>
              <a:t>Triggered failure for the purpose of testing teamwork</a:t>
            </a:r>
          </a:p>
          <a:p>
            <a:pPr lvl="1"/>
            <a:endParaRPr lang="en-US" dirty="0"/>
          </a:p>
          <a:p>
            <a:r>
              <a:rPr lang="en-US" dirty="0"/>
              <a:t>Functional loss or failure can be repaired</a:t>
            </a:r>
          </a:p>
          <a:p>
            <a:pPr lvl="1"/>
            <a:r>
              <a:rPr lang="en-US" b="1" dirty="0"/>
              <a:t>Corrective action</a:t>
            </a:r>
            <a:r>
              <a:rPr lang="en-US" dirty="0"/>
              <a:t> = Within the team. After the fact. During the scenario</a:t>
            </a:r>
          </a:p>
          <a:p>
            <a:pPr lvl="1"/>
            <a:r>
              <a:rPr lang="en-US" dirty="0"/>
              <a:t>In future work, additional sources of repair like prevention or mitigation</a:t>
            </a:r>
          </a:p>
        </p:txBody>
      </p:sp>
      <p:sp>
        <p:nvSpPr>
          <p:cNvPr id="3" name="Date Placeholder 2">
            <a:extLst>
              <a:ext uri="{FF2B5EF4-FFF2-40B4-BE49-F238E27FC236}">
                <a16:creationId xmlns:a16="http://schemas.microsoft.com/office/drawing/2014/main" id="{A8F7DBE0-C49E-4BF3-A9F0-922D0AA99C2A}"/>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4" name="Footer Placeholder 3">
            <a:extLst>
              <a:ext uri="{FF2B5EF4-FFF2-40B4-BE49-F238E27FC236}">
                <a16:creationId xmlns:a16="http://schemas.microsoft.com/office/drawing/2014/main" id="{90C84AD3-35AB-4128-8DF7-E99E68496911}"/>
              </a:ext>
            </a:extLst>
          </p:cNvPr>
          <p:cNvSpPr>
            <a:spLocks noGrp="1"/>
          </p:cNvSpPr>
          <p:nvPr>
            <p:ph type="ftr"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EA85D318-9F2F-4518-B8FC-9FF7DE9D4CDB}"/>
              </a:ext>
            </a:extLst>
          </p:cNvPr>
          <p:cNvSpPr>
            <a:spLocks noGrp="1"/>
          </p:cNvSpPr>
          <p:nvPr>
            <p:ph type="sldNum" sz="quarter" idx="15"/>
          </p:nvPr>
        </p:nvSpPr>
        <p:spPr/>
        <p:txBody>
          <a:bodyPr/>
          <a:lstStyle/>
          <a:p>
            <a:fld id="{D2E820DC-945F-4810-8547-AFE70CD061B3}" type="slidenum">
              <a:rPr lang="en-US" smtClean="0"/>
              <a:pPr/>
              <a:t>3</a:t>
            </a:fld>
            <a:endParaRPr lang="en-US" dirty="0"/>
          </a:p>
        </p:txBody>
      </p:sp>
    </p:spTree>
    <p:extLst>
      <p:ext uri="{BB962C8B-B14F-4D97-AF65-F5344CB8AC3E}">
        <p14:creationId xmlns:p14="http://schemas.microsoft.com/office/powerpoint/2010/main" val="33818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A638-CFB5-4DCE-BBC6-5A14A2957BFE}"/>
              </a:ext>
            </a:extLst>
          </p:cNvPr>
          <p:cNvSpPr>
            <a:spLocks noGrp="1"/>
          </p:cNvSpPr>
          <p:nvPr>
            <p:ph type="ctrTitle"/>
          </p:nvPr>
        </p:nvSpPr>
        <p:spPr/>
        <p:txBody>
          <a:bodyPr>
            <a:normAutofit fontScale="90000"/>
          </a:bodyPr>
          <a:lstStyle/>
          <a:p>
            <a:r>
              <a:rPr lang="en-US" dirty="0"/>
              <a:t>Candidate Team Competencies to Understand TFR</a:t>
            </a:r>
          </a:p>
        </p:txBody>
      </p:sp>
      <p:sp>
        <p:nvSpPr>
          <p:cNvPr id="3" name="Text Placeholder 2">
            <a:extLst>
              <a:ext uri="{FF2B5EF4-FFF2-40B4-BE49-F238E27FC236}">
                <a16:creationId xmlns:a16="http://schemas.microsoft.com/office/drawing/2014/main" id="{B4C34FAB-890B-40BB-A9A9-13D85B5F41AB}"/>
              </a:ext>
            </a:extLst>
          </p:cNvPr>
          <p:cNvSpPr>
            <a:spLocks noGrp="1"/>
          </p:cNvSpPr>
          <p:nvPr>
            <p:ph sz="quarter" idx="4294967295"/>
          </p:nvPr>
        </p:nvSpPr>
        <p:spPr>
          <a:xfrm>
            <a:off x="920750" y="822325"/>
            <a:ext cx="11271250" cy="5568950"/>
          </a:xfrm>
        </p:spPr>
        <p:txBody>
          <a:bodyPr anchor="b"/>
          <a:lstStyle/>
          <a:p>
            <a:r>
              <a:rPr lang="en-US" sz="2400" dirty="0">
                <a:solidFill>
                  <a:schemeClr val="tx2"/>
                </a:solidFill>
              </a:rPr>
              <a:t>Project Focus: Team Dimensional Training (TDT)</a:t>
            </a:r>
          </a:p>
          <a:p>
            <a:pPr lvl="1"/>
            <a:r>
              <a:rPr lang="en-US" sz="1200" dirty="0">
                <a:solidFill>
                  <a:schemeClr val="tx2"/>
                </a:solidFill>
              </a:rPr>
              <a:t>Smith-Jentsch, K.A., </a:t>
            </a:r>
            <a:r>
              <a:rPr lang="en-US" sz="1200" dirty="0" err="1">
                <a:solidFill>
                  <a:schemeClr val="tx2"/>
                </a:solidFill>
              </a:rPr>
              <a:t>Zeisig</a:t>
            </a:r>
            <a:r>
              <a:rPr lang="en-US" sz="1200" dirty="0">
                <a:solidFill>
                  <a:schemeClr val="tx2"/>
                </a:solidFill>
              </a:rPr>
              <a:t>, R.L., Acton, B., &amp; McPherson, J.A. (1998). Team dimensional training: a strategy for guided team self-correction.</a:t>
            </a:r>
          </a:p>
          <a:p>
            <a:pPr lvl="1"/>
            <a:r>
              <a:rPr lang="en-US" sz="1200" dirty="0">
                <a:solidFill>
                  <a:schemeClr val="tx2"/>
                </a:solidFill>
              </a:rPr>
              <a:t>Smith-Jentsch, K.A., Cannon-Bowers, J.A., Tannenbaum, S.I., &amp; Salas, E. (2008). Guided team self-correction: Impacts on team mental models, processes, and effectiveness.</a:t>
            </a:r>
            <a:endParaRPr lang="en-US" sz="1200" i="1" dirty="0">
              <a:solidFill>
                <a:schemeClr val="tx2"/>
              </a:solidFill>
            </a:endParaRPr>
          </a:p>
          <a:p>
            <a:pPr lvl="1"/>
            <a:r>
              <a:rPr lang="en-US" sz="1200" dirty="0">
                <a:solidFill>
                  <a:schemeClr val="tx2"/>
                </a:solidFill>
              </a:rPr>
              <a:t>Johnston, J.H., Phillips, H.L., </a:t>
            </a:r>
            <a:r>
              <a:rPr lang="en-US" sz="1200" dirty="0" err="1">
                <a:solidFill>
                  <a:schemeClr val="tx2"/>
                </a:solidFill>
              </a:rPr>
              <a:t>Milham</a:t>
            </a:r>
            <a:r>
              <a:rPr lang="en-US" sz="1200" dirty="0">
                <a:solidFill>
                  <a:schemeClr val="tx2"/>
                </a:solidFill>
              </a:rPr>
              <a:t>, L.M., Riddle, D.L., Townsend, L.N., et al. (2019). A Team Training Field Research Study: Extending a Theory of Team Development.</a:t>
            </a:r>
          </a:p>
        </p:txBody>
      </p:sp>
      <p:graphicFrame>
        <p:nvGraphicFramePr>
          <p:cNvPr id="4" name="Table 3">
            <a:extLst>
              <a:ext uri="{FF2B5EF4-FFF2-40B4-BE49-F238E27FC236}">
                <a16:creationId xmlns:a16="http://schemas.microsoft.com/office/drawing/2014/main" id="{2A0DC514-0522-4B74-A6A6-C28C3C3C8B32}"/>
              </a:ext>
            </a:extLst>
          </p:cNvPr>
          <p:cNvGraphicFramePr>
            <a:graphicFrameLocks noGrp="1"/>
          </p:cNvGraphicFramePr>
          <p:nvPr>
            <p:extLst>
              <p:ext uri="{D42A27DB-BD31-4B8C-83A1-F6EECF244321}">
                <p14:modId xmlns:p14="http://schemas.microsoft.com/office/powerpoint/2010/main" val="1462018744"/>
              </p:ext>
            </p:extLst>
          </p:nvPr>
        </p:nvGraphicFramePr>
        <p:xfrm>
          <a:off x="812799" y="1072827"/>
          <a:ext cx="10972800" cy="394843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221147339"/>
                    </a:ext>
                  </a:extLst>
                </a:gridCol>
                <a:gridCol w="2743200">
                  <a:extLst>
                    <a:ext uri="{9D8B030D-6E8A-4147-A177-3AD203B41FA5}">
                      <a16:colId xmlns:a16="http://schemas.microsoft.com/office/drawing/2014/main" val="4176597553"/>
                    </a:ext>
                  </a:extLst>
                </a:gridCol>
                <a:gridCol w="2743200">
                  <a:extLst>
                    <a:ext uri="{9D8B030D-6E8A-4147-A177-3AD203B41FA5}">
                      <a16:colId xmlns:a16="http://schemas.microsoft.com/office/drawing/2014/main" val="2754570974"/>
                    </a:ext>
                  </a:extLst>
                </a:gridCol>
                <a:gridCol w="2743200">
                  <a:extLst>
                    <a:ext uri="{9D8B030D-6E8A-4147-A177-3AD203B41FA5}">
                      <a16:colId xmlns:a16="http://schemas.microsoft.com/office/drawing/2014/main" val="1840165068"/>
                    </a:ext>
                  </a:extLst>
                </a:gridCol>
              </a:tblGrid>
              <a:tr h="370840">
                <a:tc>
                  <a:txBody>
                    <a:bodyPr/>
                    <a:lstStyle/>
                    <a:p>
                      <a:pPr marL="0" marR="0" algn="ctr">
                        <a:lnSpc>
                          <a:spcPct val="105000"/>
                        </a:lnSpc>
                        <a:spcBef>
                          <a:spcPts val="0"/>
                        </a:spcBef>
                        <a:spcAft>
                          <a:spcPts val="600"/>
                        </a:spcAft>
                      </a:pPr>
                      <a:r>
                        <a:rPr lang="en-US" sz="2000">
                          <a:effectLst/>
                        </a:rPr>
                        <a:t>Prince &amp; Salas </a:t>
                      </a:r>
                      <a:br>
                        <a:rPr lang="en-US" sz="2000">
                          <a:effectLst/>
                        </a:rPr>
                      </a:br>
                      <a:r>
                        <a:rPr lang="en-US" sz="2000">
                          <a:effectLst/>
                        </a:rPr>
                        <a:t>(1989)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5000"/>
                        </a:lnSpc>
                        <a:spcBef>
                          <a:spcPts val="0"/>
                        </a:spcBef>
                        <a:spcAft>
                          <a:spcPts val="600"/>
                        </a:spcAft>
                      </a:pPr>
                      <a:r>
                        <a:rPr lang="en-US" sz="2000">
                          <a:effectLst/>
                        </a:rPr>
                        <a:t>Helmreich &amp; Foushee (1993)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5000"/>
                        </a:lnSpc>
                        <a:spcBef>
                          <a:spcPts val="0"/>
                        </a:spcBef>
                        <a:spcAft>
                          <a:spcPts val="600"/>
                        </a:spcAft>
                      </a:pPr>
                      <a:r>
                        <a:rPr lang="en-US" sz="2000" dirty="0">
                          <a:effectLst/>
                        </a:rPr>
                        <a:t>Cannon-Bowers &amp; Salas (1997)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5000"/>
                        </a:lnSpc>
                        <a:spcBef>
                          <a:spcPts val="0"/>
                        </a:spcBef>
                        <a:spcAft>
                          <a:spcPts val="600"/>
                        </a:spcAft>
                      </a:pPr>
                      <a:r>
                        <a:rPr lang="en-US" sz="2000" b="1" dirty="0">
                          <a:effectLst/>
                        </a:rPr>
                        <a:t>Smith-Jentsch et al. (1998)</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1419681"/>
                  </a:ext>
                </a:extLst>
              </a:tr>
              <a:tr h="1221105">
                <a:tc>
                  <a:txBody>
                    <a:bodyPr/>
                    <a:lstStyle/>
                    <a:p>
                      <a:pPr marL="0" marR="0" algn="ctr">
                        <a:lnSpc>
                          <a:spcPct val="105000"/>
                        </a:lnSpc>
                        <a:spcBef>
                          <a:spcPts val="0"/>
                        </a:spcBef>
                        <a:spcAft>
                          <a:spcPts val="600"/>
                        </a:spcAft>
                      </a:pPr>
                      <a:r>
                        <a:rPr lang="en-US" sz="2000">
                          <a:effectLst/>
                        </a:rPr>
                        <a:t>Communication</a:t>
                      </a:r>
                    </a:p>
                    <a:p>
                      <a:pPr marL="0" marR="0" algn="ctr">
                        <a:lnSpc>
                          <a:spcPct val="105000"/>
                        </a:lnSpc>
                        <a:spcBef>
                          <a:spcPts val="0"/>
                        </a:spcBef>
                        <a:spcAft>
                          <a:spcPts val="600"/>
                        </a:spcAft>
                      </a:pPr>
                      <a:r>
                        <a:rPr lang="en-US" sz="2000">
                          <a:effectLst/>
                        </a:rPr>
                        <a:t>Leadership</a:t>
                      </a:r>
                    </a:p>
                    <a:p>
                      <a:pPr marL="0" marR="0" algn="ctr">
                        <a:lnSpc>
                          <a:spcPct val="105000"/>
                        </a:lnSpc>
                        <a:spcBef>
                          <a:spcPts val="0"/>
                        </a:spcBef>
                        <a:spcAft>
                          <a:spcPts val="600"/>
                        </a:spcAft>
                      </a:pPr>
                      <a:r>
                        <a:rPr lang="en-US" sz="2000">
                          <a:effectLst/>
                        </a:rPr>
                        <a:t>Decision making</a:t>
                      </a:r>
                    </a:p>
                    <a:p>
                      <a:pPr marL="0" marR="0" algn="ctr">
                        <a:lnSpc>
                          <a:spcPct val="105000"/>
                        </a:lnSpc>
                        <a:spcBef>
                          <a:spcPts val="0"/>
                        </a:spcBef>
                        <a:spcAft>
                          <a:spcPts val="600"/>
                        </a:spcAft>
                      </a:pPr>
                      <a:r>
                        <a:rPr lang="en-US" sz="2000">
                          <a:effectLst/>
                        </a:rPr>
                        <a:t>Adaptability</a:t>
                      </a:r>
                    </a:p>
                    <a:p>
                      <a:pPr marL="0" marR="0" algn="ctr">
                        <a:lnSpc>
                          <a:spcPct val="105000"/>
                        </a:lnSpc>
                        <a:spcBef>
                          <a:spcPts val="0"/>
                        </a:spcBef>
                        <a:spcAft>
                          <a:spcPts val="600"/>
                        </a:spcAft>
                      </a:pPr>
                      <a:r>
                        <a:rPr lang="en-US" sz="2000">
                          <a:effectLst/>
                        </a:rPr>
                        <a:t>Assertiveness</a:t>
                      </a:r>
                    </a:p>
                    <a:p>
                      <a:pPr marL="0" marR="0" algn="ctr">
                        <a:lnSpc>
                          <a:spcPct val="105000"/>
                        </a:lnSpc>
                        <a:spcBef>
                          <a:spcPts val="0"/>
                        </a:spcBef>
                        <a:spcAft>
                          <a:spcPts val="600"/>
                        </a:spcAft>
                      </a:pPr>
                      <a:r>
                        <a:rPr lang="en-US" sz="2000">
                          <a:effectLst/>
                        </a:rPr>
                        <a:t>Situation awareness</a:t>
                      </a:r>
                    </a:p>
                    <a:p>
                      <a:pPr marL="0" marR="0" algn="ctr">
                        <a:lnSpc>
                          <a:spcPct val="105000"/>
                        </a:lnSpc>
                        <a:spcBef>
                          <a:spcPts val="0"/>
                        </a:spcBef>
                        <a:spcAft>
                          <a:spcPts val="600"/>
                        </a:spcAft>
                      </a:pPr>
                      <a:r>
                        <a:rPr lang="en-US" sz="2000">
                          <a:effectLst/>
                        </a:rPr>
                        <a:t>Mission Analysis/Planning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5000"/>
                        </a:lnSpc>
                        <a:spcBef>
                          <a:spcPts val="0"/>
                        </a:spcBef>
                        <a:spcAft>
                          <a:spcPts val="600"/>
                        </a:spcAft>
                      </a:pPr>
                      <a:r>
                        <a:rPr lang="en-US" sz="2000">
                          <a:effectLst/>
                        </a:rPr>
                        <a:t>Communication and Decision Behavior</a:t>
                      </a:r>
                    </a:p>
                    <a:p>
                      <a:pPr marL="0" marR="0" algn="ctr">
                        <a:lnSpc>
                          <a:spcPct val="105000"/>
                        </a:lnSpc>
                        <a:spcBef>
                          <a:spcPts val="0"/>
                        </a:spcBef>
                        <a:spcAft>
                          <a:spcPts val="600"/>
                        </a:spcAft>
                      </a:pPr>
                      <a:r>
                        <a:rPr lang="en-US" sz="2000">
                          <a:effectLst/>
                        </a:rPr>
                        <a:t>Team Building</a:t>
                      </a:r>
                    </a:p>
                    <a:p>
                      <a:pPr marL="0" marR="0" algn="ctr">
                        <a:lnSpc>
                          <a:spcPct val="105000"/>
                        </a:lnSpc>
                        <a:spcBef>
                          <a:spcPts val="0"/>
                        </a:spcBef>
                        <a:spcAft>
                          <a:spcPts val="600"/>
                        </a:spcAft>
                      </a:pPr>
                      <a:r>
                        <a:rPr lang="en-US" sz="2000">
                          <a:effectLst/>
                        </a:rPr>
                        <a:t>Workload Management</a:t>
                      </a:r>
                    </a:p>
                    <a:p>
                      <a:pPr marL="0" marR="0" algn="ctr">
                        <a:lnSpc>
                          <a:spcPct val="105000"/>
                        </a:lnSpc>
                        <a:spcBef>
                          <a:spcPts val="0"/>
                        </a:spcBef>
                        <a:spcAft>
                          <a:spcPts val="600"/>
                        </a:spcAft>
                      </a:pPr>
                      <a:r>
                        <a:rPr lang="en-US" sz="2000">
                          <a:effectLst/>
                        </a:rPr>
                        <a:t>Situation Awareness</a:t>
                      </a:r>
                    </a:p>
                    <a:p>
                      <a:pPr marL="0" marR="0" algn="ctr">
                        <a:lnSpc>
                          <a:spcPct val="105000"/>
                        </a:lnSpc>
                        <a:spcBef>
                          <a:spcPts val="0"/>
                        </a:spcBef>
                        <a:spcAft>
                          <a:spcPts val="600"/>
                        </a:spcAft>
                      </a:pPr>
                      <a:r>
                        <a:rPr lang="en-US" sz="2000">
                          <a:effectLst/>
                        </a:rPr>
                        <a:t>Operational Integrity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5000"/>
                        </a:lnSpc>
                        <a:spcBef>
                          <a:spcPts val="0"/>
                        </a:spcBef>
                        <a:spcAft>
                          <a:spcPts val="600"/>
                        </a:spcAft>
                      </a:pPr>
                      <a:r>
                        <a:rPr lang="en-US" sz="2000" dirty="0">
                          <a:effectLst/>
                        </a:rPr>
                        <a:t>Shared Task Models</a:t>
                      </a:r>
                    </a:p>
                    <a:p>
                      <a:pPr marL="0" marR="0" algn="ctr">
                        <a:lnSpc>
                          <a:spcPct val="105000"/>
                        </a:lnSpc>
                        <a:spcBef>
                          <a:spcPts val="0"/>
                        </a:spcBef>
                        <a:spcAft>
                          <a:spcPts val="600"/>
                        </a:spcAft>
                      </a:pPr>
                      <a:r>
                        <a:rPr lang="en-US" sz="2000" dirty="0">
                          <a:effectLst/>
                        </a:rPr>
                        <a:t>Cue/Strategy Associations</a:t>
                      </a:r>
                    </a:p>
                    <a:p>
                      <a:pPr marL="0" marR="0" algn="ctr">
                        <a:lnSpc>
                          <a:spcPct val="105000"/>
                        </a:lnSpc>
                        <a:spcBef>
                          <a:spcPts val="0"/>
                        </a:spcBef>
                        <a:spcAft>
                          <a:spcPts val="600"/>
                        </a:spcAft>
                      </a:pPr>
                      <a:r>
                        <a:rPr lang="en-US" sz="2000" dirty="0">
                          <a:effectLst/>
                        </a:rPr>
                        <a:t>Task Organization</a:t>
                      </a:r>
                    </a:p>
                    <a:p>
                      <a:pPr marL="0" marR="0" algn="ctr">
                        <a:lnSpc>
                          <a:spcPct val="105000"/>
                        </a:lnSpc>
                        <a:spcBef>
                          <a:spcPts val="0"/>
                        </a:spcBef>
                        <a:spcAft>
                          <a:spcPts val="600"/>
                        </a:spcAft>
                      </a:pPr>
                      <a:r>
                        <a:rPr lang="en-US" sz="2000" dirty="0">
                          <a:effectLst/>
                        </a:rPr>
                        <a:t>Compensatory Behavior</a:t>
                      </a:r>
                    </a:p>
                    <a:p>
                      <a:pPr marL="0" marR="0" algn="ctr">
                        <a:lnSpc>
                          <a:spcPct val="105000"/>
                        </a:lnSpc>
                        <a:spcBef>
                          <a:spcPts val="0"/>
                        </a:spcBef>
                        <a:spcAft>
                          <a:spcPts val="600"/>
                        </a:spcAft>
                      </a:pPr>
                      <a:r>
                        <a:rPr lang="en-US" sz="2000" dirty="0">
                          <a:effectLst/>
                        </a:rPr>
                        <a:t>Collective Efficacy</a:t>
                      </a:r>
                    </a:p>
                    <a:p>
                      <a:pPr marL="0" marR="0" algn="ctr">
                        <a:lnSpc>
                          <a:spcPct val="105000"/>
                        </a:lnSpc>
                        <a:spcBef>
                          <a:spcPts val="0"/>
                        </a:spcBef>
                        <a:spcAft>
                          <a:spcPts val="600"/>
                        </a:spcAft>
                      </a:pPr>
                      <a:r>
                        <a:rPr lang="en-US" sz="2000" dirty="0">
                          <a:effectLst/>
                        </a:rPr>
                        <a:t>Dynamic Reallocation of Function</a:t>
                      </a:r>
                    </a:p>
                    <a:p>
                      <a:pPr marL="0" marR="0" algn="ctr">
                        <a:lnSpc>
                          <a:spcPct val="105000"/>
                        </a:lnSpc>
                        <a:spcBef>
                          <a:spcPts val="0"/>
                        </a:spcBef>
                        <a:spcAft>
                          <a:spcPts val="600"/>
                        </a:spcAft>
                      </a:pPr>
                      <a:r>
                        <a:rPr lang="en-US" sz="2000" dirty="0">
                          <a:effectLst/>
                        </a:rPr>
                        <a:t>Task Interaction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05000"/>
                        </a:lnSpc>
                        <a:spcBef>
                          <a:spcPts val="0"/>
                        </a:spcBef>
                        <a:spcAft>
                          <a:spcPts val="600"/>
                        </a:spcAft>
                      </a:pPr>
                      <a:r>
                        <a:rPr lang="en-US" sz="2000" b="1" dirty="0">
                          <a:effectLst/>
                        </a:rPr>
                        <a:t>Information exchange</a:t>
                      </a:r>
                    </a:p>
                    <a:p>
                      <a:pPr marL="0" marR="0" algn="ctr">
                        <a:lnSpc>
                          <a:spcPct val="105000"/>
                        </a:lnSpc>
                        <a:spcBef>
                          <a:spcPts val="0"/>
                        </a:spcBef>
                        <a:spcAft>
                          <a:spcPts val="600"/>
                        </a:spcAft>
                      </a:pPr>
                      <a:r>
                        <a:rPr lang="en-US" sz="2000" b="1" dirty="0">
                          <a:effectLst/>
                        </a:rPr>
                        <a:t>Communication</a:t>
                      </a:r>
                    </a:p>
                    <a:p>
                      <a:pPr marL="0" marR="0" algn="ctr">
                        <a:lnSpc>
                          <a:spcPct val="105000"/>
                        </a:lnSpc>
                        <a:spcBef>
                          <a:spcPts val="0"/>
                        </a:spcBef>
                        <a:spcAft>
                          <a:spcPts val="600"/>
                        </a:spcAft>
                      </a:pPr>
                      <a:r>
                        <a:rPr lang="en-US" sz="2000" b="1" dirty="0">
                          <a:effectLst/>
                        </a:rPr>
                        <a:t>Supporting behavior</a:t>
                      </a:r>
                    </a:p>
                    <a:p>
                      <a:pPr marL="0" marR="0" algn="ctr">
                        <a:lnSpc>
                          <a:spcPct val="105000"/>
                        </a:lnSpc>
                        <a:spcBef>
                          <a:spcPts val="0"/>
                        </a:spcBef>
                        <a:spcAft>
                          <a:spcPts val="600"/>
                        </a:spcAft>
                      </a:pPr>
                      <a:r>
                        <a:rPr lang="en-US" sz="2000" b="1" dirty="0">
                          <a:effectLst/>
                        </a:rPr>
                        <a:t>Initiative/Leadership</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2044736"/>
                  </a:ext>
                </a:extLst>
              </a:tr>
            </a:tbl>
          </a:graphicData>
        </a:graphic>
      </p:graphicFrame>
      <p:sp>
        <p:nvSpPr>
          <p:cNvPr id="5" name="Arrow: Circular 4">
            <a:extLst>
              <a:ext uri="{FF2B5EF4-FFF2-40B4-BE49-F238E27FC236}">
                <a16:creationId xmlns:a16="http://schemas.microsoft.com/office/drawing/2014/main" id="{0780434F-3891-41F4-B825-3E4F139B125E}"/>
              </a:ext>
            </a:extLst>
          </p:cNvPr>
          <p:cNvSpPr/>
          <p:nvPr/>
        </p:nvSpPr>
        <p:spPr>
          <a:xfrm rot="9667532" flipH="1">
            <a:off x="8815433" y="3932986"/>
            <a:ext cx="1828800" cy="1828800"/>
          </a:xfrm>
          <a:prstGeom prst="circularArrow">
            <a:avLst>
              <a:gd name="adj1" fmla="val 12500"/>
              <a:gd name="adj2" fmla="val 1142319"/>
              <a:gd name="adj3" fmla="val 20457681"/>
              <a:gd name="adj4" fmla="val 174868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590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3E9A-093D-4DC7-BE78-8A890DA5B53B}"/>
              </a:ext>
            </a:extLst>
          </p:cNvPr>
          <p:cNvSpPr>
            <a:spLocks noGrp="1"/>
          </p:cNvSpPr>
          <p:nvPr>
            <p:ph type="ctrTitle"/>
          </p:nvPr>
        </p:nvSpPr>
        <p:spPr/>
        <p:txBody>
          <a:bodyPr>
            <a:normAutofit fontScale="90000"/>
          </a:bodyPr>
          <a:lstStyle/>
          <a:p>
            <a:r>
              <a:rPr lang="en-US" dirty="0"/>
              <a:t>Linking Individual Contributions to Team Performance</a:t>
            </a:r>
          </a:p>
        </p:txBody>
      </p:sp>
      <p:sp>
        <p:nvSpPr>
          <p:cNvPr id="4" name="Rectangle 3">
            <a:extLst>
              <a:ext uri="{FF2B5EF4-FFF2-40B4-BE49-F238E27FC236}">
                <a16:creationId xmlns:a16="http://schemas.microsoft.com/office/drawing/2014/main" id="{FA5433C7-BE95-418B-84EC-BD17F3C174A7}"/>
              </a:ext>
            </a:extLst>
          </p:cNvPr>
          <p:cNvSpPr/>
          <p:nvPr/>
        </p:nvSpPr>
        <p:spPr>
          <a:xfrm>
            <a:off x="813378" y="1234159"/>
            <a:ext cx="10972800" cy="1097280"/>
          </a:xfrm>
          <a:prstGeom prst="rect">
            <a:avLst/>
          </a:prstGeom>
          <a:solidFill>
            <a:schemeClr val="accent6">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Team Competency</a:t>
            </a:r>
          </a:p>
        </p:txBody>
      </p:sp>
      <p:sp>
        <p:nvSpPr>
          <p:cNvPr id="5" name="Rectangle 4">
            <a:extLst>
              <a:ext uri="{FF2B5EF4-FFF2-40B4-BE49-F238E27FC236}">
                <a16:creationId xmlns:a16="http://schemas.microsoft.com/office/drawing/2014/main" id="{96D39E6E-3417-4406-9791-CEB1FF834C36}"/>
              </a:ext>
            </a:extLst>
          </p:cNvPr>
          <p:cNvSpPr/>
          <p:nvPr/>
        </p:nvSpPr>
        <p:spPr>
          <a:xfrm>
            <a:off x="813377" y="2697480"/>
            <a:ext cx="10972800" cy="1097280"/>
          </a:xfrm>
          <a:prstGeom prst="rect">
            <a:avLst/>
          </a:prstGeom>
          <a:solidFill>
            <a:schemeClr val="accent5">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Domain-general Measure</a:t>
            </a:r>
          </a:p>
        </p:txBody>
      </p:sp>
      <p:sp>
        <p:nvSpPr>
          <p:cNvPr id="6" name="Rectangle 5">
            <a:extLst>
              <a:ext uri="{FF2B5EF4-FFF2-40B4-BE49-F238E27FC236}">
                <a16:creationId xmlns:a16="http://schemas.microsoft.com/office/drawing/2014/main" id="{13789ED7-B452-418E-9C3D-81173CF605D1}"/>
              </a:ext>
            </a:extLst>
          </p:cNvPr>
          <p:cNvSpPr/>
          <p:nvPr/>
        </p:nvSpPr>
        <p:spPr>
          <a:xfrm>
            <a:off x="813377" y="4160801"/>
            <a:ext cx="10972800" cy="1097280"/>
          </a:xfrm>
          <a:prstGeom prst="rect">
            <a:avLst/>
          </a:prstGeom>
          <a:solidFill>
            <a:schemeClr val="accent4">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Individual Contribution</a:t>
            </a:r>
          </a:p>
        </p:txBody>
      </p:sp>
      <p:sp>
        <p:nvSpPr>
          <p:cNvPr id="7" name="Rectangle: Rounded Corners 6">
            <a:extLst>
              <a:ext uri="{FF2B5EF4-FFF2-40B4-BE49-F238E27FC236}">
                <a16:creationId xmlns:a16="http://schemas.microsoft.com/office/drawing/2014/main" id="{B09D44C4-59F6-4744-A02C-1FF13C81DFA7}"/>
              </a:ext>
            </a:extLst>
          </p:cNvPr>
          <p:cNvSpPr/>
          <p:nvPr/>
        </p:nvSpPr>
        <p:spPr>
          <a:xfrm>
            <a:off x="2895596" y="134769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Information Exchange</a:t>
            </a:r>
          </a:p>
        </p:txBody>
      </p:sp>
      <p:sp>
        <p:nvSpPr>
          <p:cNvPr id="8" name="Rectangle 7">
            <a:extLst>
              <a:ext uri="{FF2B5EF4-FFF2-40B4-BE49-F238E27FC236}">
                <a16:creationId xmlns:a16="http://schemas.microsoft.com/office/drawing/2014/main" id="{44B7FF8F-30CA-4F42-96F1-8FA6167A9362}"/>
              </a:ext>
            </a:extLst>
          </p:cNvPr>
          <p:cNvSpPr/>
          <p:nvPr/>
        </p:nvSpPr>
        <p:spPr>
          <a:xfrm>
            <a:off x="813377" y="5624122"/>
            <a:ext cx="10972800" cy="1097280"/>
          </a:xfrm>
          <a:prstGeom prst="rect">
            <a:avLst/>
          </a:prstGeom>
          <a:solidFill>
            <a:schemeClr val="accent2">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Domain-specific Observation</a:t>
            </a:r>
          </a:p>
        </p:txBody>
      </p:sp>
      <p:sp>
        <p:nvSpPr>
          <p:cNvPr id="9" name="Rectangle: Rounded Corners 8">
            <a:extLst>
              <a:ext uri="{FF2B5EF4-FFF2-40B4-BE49-F238E27FC236}">
                <a16:creationId xmlns:a16="http://schemas.microsoft.com/office/drawing/2014/main" id="{E1E2FDFC-CD5C-4495-B7FE-637F31EE9A08}"/>
              </a:ext>
            </a:extLst>
          </p:cNvPr>
          <p:cNvSpPr/>
          <p:nvPr/>
        </p:nvSpPr>
        <p:spPr>
          <a:xfrm>
            <a:off x="6329738" y="134769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Initiative / Leadership</a:t>
            </a:r>
          </a:p>
        </p:txBody>
      </p:sp>
      <p:sp>
        <p:nvSpPr>
          <p:cNvPr id="10" name="Rectangle: Rounded Corners 9">
            <a:extLst>
              <a:ext uri="{FF2B5EF4-FFF2-40B4-BE49-F238E27FC236}">
                <a16:creationId xmlns:a16="http://schemas.microsoft.com/office/drawing/2014/main" id="{5C8CA43B-E76F-4A4C-A125-E40E9CD78FED}"/>
              </a:ext>
            </a:extLst>
          </p:cNvPr>
          <p:cNvSpPr/>
          <p:nvPr/>
        </p:nvSpPr>
        <p:spPr>
          <a:xfrm>
            <a:off x="4612667" y="283867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Time from role failure to role replacement</a:t>
            </a:r>
          </a:p>
        </p:txBody>
      </p:sp>
      <p:sp>
        <p:nvSpPr>
          <p:cNvPr id="11" name="Rectangle: Rounded Corners 10">
            <a:extLst>
              <a:ext uri="{FF2B5EF4-FFF2-40B4-BE49-F238E27FC236}">
                <a16:creationId xmlns:a16="http://schemas.microsoft.com/office/drawing/2014/main" id="{4DEA6AEE-DBAB-4BDC-AFB9-BC49AF474D99}"/>
              </a:ext>
            </a:extLst>
          </p:cNvPr>
          <p:cNvSpPr/>
          <p:nvPr/>
        </p:nvSpPr>
        <p:spPr>
          <a:xfrm>
            <a:off x="3352800" y="4301997"/>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Team member in compromised role</a:t>
            </a:r>
          </a:p>
        </p:txBody>
      </p:sp>
      <p:sp>
        <p:nvSpPr>
          <p:cNvPr id="12" name="Rectangle: Rounded Corners 11">
            <a:extLst>
              <a:ext uri="{FF2B5EF4-FFF2-40B4-BE49-F238E27FC236}">
                <a16:creationId xmlns:a16="http://schemas.microsoft.com/office/drawing/2014/main" id="{0C3FCD94-A307-44E8-BBF3-85268E531E00}"/>
              </a:ext>
            </a:extLst>
          </p:cNvPr>
          <p:cNvSpPr/>
          <p:nvPr/>
        </p:nvSpPr>
        <p:spPr>
          <a:xfrm>
            <a:off x="5779980" y="4301997"/>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Replacing team member</a:t>
            </a:r>
          </a:p>
        </p:txBody>
      </p:sp>
      <p:sp>
        <p:nvSpPr>
          <p:cNvPr id="14" name="Rectangle: Rounded Corners 13">
            <a:extLst>
              <a:ext uri="{FF2B5EF4-FFF2-40B4-BE49-F238E27FC236}">
                <a16:creationId xmlns:a16="http://schemas.microsoft.com/office/drawing/2014/main" id="{798B7862-A154-4E13-8F1A-38884F6B51CD}"/>
              </a:ext>
            </a:extLst>
          </p:cNvPr>
          <p:cNvSpPr/>
          <p:nvPr/>
        </p:nvSpPr>
        <p:spPr>
          <a:xfrm>
            <a:off x="3819350" y="5765318"/>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Actions indicating compromise</a:t>
            </a:r>
          </a:p>
        </p:txBody>
      </p:sp>
      <p:sp>
        <p:nvSpPr>
          <p:cNvPr id="15" name="Rectangle: Rounded Corners 14">
            <a:extLst>
              <a:ext uri="{FF2B5EF4-FFF2-40B4-BE49-F238E27FC236}">
                <a16:creationId xmlns:a16="http://schemas.microsoft.com/office/drawing/2014/main" id="{EBB895B3-2657-4C18-A2FA-EF198A883F17}"/>
              </a:ext>
            </a:extLst>
          </p:cNvPr>
          <p:cNvSpPr/>
          <p:nvPr/>
        </p:nvSpPr>
        <p:spPr>
          <a:xfrm>
            <a:off x="6259620" y="5765318"/>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Actions indicating role replacement</a:t>
            </a:r>
          </a:p>
        </p:txBody>
      </p:sp>
      <p:cxnSp>
        <p:nvCxnSpPr>
          <p:cNvPr id="19" name="Straight Arrow Connector 18">
            <a:extLst>
              <a:ext uri="{FF2B5EF4-FFF2-40B4-BE49-F238E27FC236}">
                <a16:creationId xmlns:a16="http://schemas.microsoft.com/office/drawing/2014/main" id="{9FD48E4B-CC7F-4369-86D6-CF87D8D32B08}"/>
              </a:ext>
            </a:extLst>
          </p:cNvPr>
          <p:cNvCxnSpPr>
            <a:stCxn id="7" idx="2"/>
          </p:cNvCxnSpPr>
          <p:nvPr/>
        </p:nvCxnSpPr>
        <p:spPr>
          <a:xfrm>
            <a:off x="4267196" y="2162584"/>
            <a:ext cx="1157496" cy="676092"/>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476A76EA-DF78-4D57-B026-5EE9526F6D0E}"/>
              </a:ext>
            </a:extLst>
          </p:cNvPr>
          <p:cNvCxnSpPr>
            <a:cxnSpLocks/>
            <a:stCxn id="9" idx="2"/>
          </p:cNvCxnSpPr>
          <p:nvPr/>
        </p:nvCxnSpPr>
        <p:spPr>
          <a:xfrm flipH="1">
            <a:off x="6543842" y="2162584"/>
            <a:ext cx="1157496" cy="676092"/>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A7D63EFB-8220-40F9-942C-FE163B488B5D}"/>
              </a:ext>
            </a:extLst>
          </p:cNvPr>
          <p:cNvCxnSpPr>
            <a:cxnSpLocks/>
            <a:stCxn id="10" idx="2"/>
          </p:cNvCxnSpPr>
          <p:nvPr/>
        </p:nvCxnSpPr>
        <p:spPr>
          <a:xfrm>
            <a:off x="5984267" y="3653564"/>
            <a:ext cx="1164267" cy="661812"/>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4C7E4129-0347-4C9B-931B-BE599597AF92}"/>
              </a:ext>
            </a:extLst>
          </p:cNvPr>
          <p:cNvCxnSpPr>
            <a:cxnSpLocks/>
            <a:stCxn id="10" idx="2"/>
          </p:cNvCxnSpPr>
          <p:nvPr/>
        </p:nvCxnSpPr>
        <p:spPr>
          <a:xfrm flipH="1">
            <a:off x="4849354" y="3653564"/>
            <a:ext cx="1134913" cy="648433"/>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0FAFE2EE-8883-4E31-89F3-FED2F0E78B56}"/>
              </a:ext>
            </a:extLst>
          </p:cNvPr>
          <p:cNvCxnSpPr>
            <a:cxnSpLocks/>
            <a:stCxn id="11" idx="2"/>
          </p:cNvCxnSpPr>
          <p:nvPr/>
        </p:nvCxnSpPr>
        <p:spPr>
          <a:xfrm flipH="1">
            <a:off x="4436429" y="5116885"/>
            <a:ext cx="1" cy="648433"/>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D650F539-78E2-47A0-B1C5-501A9F5DA4C9}"/>
              </a:ext>
            </a:extLst>
          </p:cNvPr>
          <p:cNvCxnSpPr>
            <a:cxnSpLocks/>
            <a:stCxn id="12" idx="2"/>
          </p:cNvCxnSpPr>
          <p:nvPr/>
        </p:nvCxnSpPr>
        <p:spPr>
          <a:xfrm flipH="1">
            <a:off x="6863609" y="5116885"/>
            <a:ext cx="1" cy="648433"/>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32" name="Arrow: Right 31">
            <a:extLst>
              <a:ext uri="{FF2B5EF4-FFF2-40B4-BE49-F238E27FC236}">
                <a16:creationId xmlns:a16="http://schemas.microsoft.com/office/drawing/2014/main" id="{9582159B-FE56-4C9A-B602-D3D343057209}"/>
              </a:ext>
            </a:extLst>
          </p:cNvPr>
          <p:cNvSpPr/>
          <p:nvPr/>
        </p:nvSpPr>
        <p:spPr>
          <a:xfrm rot="5400000">
            <a:off x="8170173" y="3534183"/>
            <a:ext cx="4414925" cy="8695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“Is expressed  by”</a:t>
            </a:r>
          </a:p>
        </p:txBody>
      </p:sp>
    </p:spTree>
    <p:extLst>
      <p:ext uri="{BB962C8B-B14F-4D97-AF65-F5344CB8AC3E}">
        <p14:creationId xmlns:p14="http://schemas.microsoft.com/office/powerpoint/2010/main" val="335709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3E9A-093D-4DC7-BE78-8A890DA5B53B}"/>
              </a:ext>
            </a:extLst>
          </p:cNvPr>
          <p:cNvSpPr>
            <a:spLocks noGrp="1"/>
          </p:cNvSpPr>
          <p:nvPr>
            <p:ph type="ctrTitle"/>
          </p:nvPr>
        </p:nvSpPr>
        <p:spPr/>
        <p:txBody>
          <a:bodyPr>
            <a:normAutofit fontScale="90000"/>
          </a:bodyPr>
          <a:lstStyle/>
          <a:p>
            <a:r>
              <a:rPr lang="en-US" dirty="0"/>
              <a:t>Linking Individual Contributions to Team Performance</a:t>
            </a:r>
          </a:p>
        </p:txBody>
      </p:sp>
      <p:sp>
        <p:nvSpPr>
          <p:cNvPr id="4" name="Rectangle 3">
            <a:extLst>
              <a:ext uri="{FF2B5EF4-FFF2-40B4-BE49-F238E27FC236}">
                <a16:creationId xmlns:a16="http://schemas.microsoft.com/office/drawing/2014/main" id="{FA5433C7-BE95-418B-84EC-BD17F3C174A7}"/>
              </a:ext>
            </a:extLst>
          </p:cNvPr>
          <p:cNvSpPr/>
          <p:nvPr/>
        </p:nvSpPr>
        <p:spPr>
          <a:xfrm>
            <a:off x="813378" y="1234159"/>
            <a:ext cx="10972800" cy="1097280"/>
          </a:xfrm>
          <a:prstGeom prst="rect">
            <a:avLst/>
          </a:prstGeom>
          <a:solidFill>
            <a:schemeClr val="accent6">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Team Competency</a:t>
            </a:r>
          </a:p>
        </p:txBody>
      </p:sp>
      <p:sp>
        <p:nvSpPr>
          <p:cNvPr id="5" name="Rectangle 4">
            <a:extLst>
              <a:ext uri="{FF2B5EF4-FFF2-40B4-BE49-F238E27FC236}">
                <a16:creationId xmlns:a16="http://schemas.microsoft.com/office/drawing/2014/main" id="{96D39E6E-3417-4406-9791-CEB1FF834C36}"/>
              </a:ext>
            </a:extLst>
          </p:cNvPr>
          <p:cNvSpPr/>
          <p:nvPr/>
        </p:nvSpPr>
        <p:spPr>
          <a:xfrm>
            <a:off x="813377" y="2697480"/>
            <a:ext cx="10972800" cy="1097280"/>
          </a:xfrm>
          <a:prstGeom prst="rect">
            <a:avLst/>
          </a:prstGeom>
          <a:solidFill>
            <a:schemeClr val="accent5">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Domain-general Measure</a:t>
            </a:r>
          </a:p>
        </p:txBody>
      </p:sp>
      <p:sp>
        <p:nvSpPr>
          <p:cNvPr id="6" name="Rectangle 5">
            <a:extLst>
              <a:ext uri="{FF2B5EF4-FFF2-40B4-BE49-F238E27FC236}">
                <a16:creationId xmlns:a16="http://schemas.microsoft.com/office/drawing/2014/main" id="{13789ED7-B452-418E-9C3D-81173CF605D1}"/>
              </a:ext>
            </a:extLst>
          </p:cNvPr>
          <p:cNvSpPr/>
          <p:nvPr/>
        </p:nvSpPr>
        <p:spPr>
          <a:xfrm>
            <a:off x="813377" y="4160801"/>
            <a:ext cx="10972800" cy="1097280"/>
          </a:xfrm>
          <a:prstGeom prst="rect">
            <a:avLst/>
          </a:prstGeom>
          <a:solidFill>
            <a:schemeClr val="accent4">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Individual Contribution</a:t>
            </a:r>
          </a:p>
        </p:txBody>
      </p:sp>
      <p:sp>
        <p:nvSpPr>
          <p:cNvPr id="7" name="Rectangle: Rounded Corners 6">
            <a:extLst>
              <a:ext uri="{FF2B5EF4-FFF2-40B4-BE49-F238E27FC236}">
                <a16:creationId xmlns:a16="http://schemas.microsoft.com/office/drawing/2014/main" id="{B09D44C4-59F6-4744-A02C-1FF13C81DFA7}"/>
              </a:ext>
            </a:extLst>
          </p:cNvPr>
          <p:cNvSpPr/>
          <p:nvPr/>
        </p:nvSpPr>
        <p:spPr>
          <a:xfrm>
            <a:off x="2895596" y="134769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Information Exchange</a:t>
            </a:r>
          </a:p>
        </p:txBody>
      </p:sp>
      <p:sp>
        <p:nvSpPr>
          <p:cNvPr id="8" name="Rectangle 7">
            <a:extLst>
              <a:ext uri="{FF2B5EF4-FFF2-40B4-BE49-F238E27FC236}">
                <a16:creationId xmlns:a16="http://schemas.microsoft.com/office/drawing/2014/main" id="{44B7FF8F-30CA-4F42-96F1-8FA6167A9362}"/>
              </a:ext>
            </a:extLst>
          </p:cNvPr>
          <p:cNvSpPr/>
          <p:nvPr/>
        </p:nvSpPr>
        <p:spPr>
          <a:xfrm>
            <a:off x="813377" y="5624122"/>
            <a:ext cx="10972800" cy="1097280"/>
          </a:xfrm>
          <a:prstGeom prst="rect">
            <a:avLst/>
          </a:prstGeom>
          <a:solidFill>
            <a:schemeClr val="accent2">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Domain-specific Observation</a:t>
            </a:r>
          </a:p>
        </p:txBody>
      </p:sp>
      <p:sp>
        <p:nvSpPr>
          <p:cNvPr id="9" name="Rectangle: Rounded Corners 8">
            <a:extLst>
              <a:ext uri="{FF2B5EF4-FFF2-40B4-BE49-F238E27FC236}">
                <a16:creationId xmlns:a16="http://schemas.microsoft.com/office/drawing/2014/main" id="{E1E2FDFC-CD5C-4495-B7FE-637F31EE9A08}"/>
              </a:ext>
            </a:extLst>
          </p:cNvPr>
          <p:cNvSpPr/>
          <p:nvPr/>
        </p:nvSpPr>
        <p:spPr>
          <a:xfrm>
            <a:off x="6329738" y="134769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Initiative / Leadership</a:t>
            </a:r>
          </a:p>
        </p:txBody>
      </p:sp>
      <p:sp>
        <p:nvSpPr>
          <p:cNvPr id="10" name="Rectangle: Rounded Corners 9">
            <a:extLst>
              <a:ext uri="{FF2B5EF4-FFF2-40B4-BE49-F238E27FC236}">
                <a16:creationId xmlns:a16="http://schemas.microsoft.com/office/drawing/2014/main" id="{5C8CA43B-E76F-4A4C-A125-E40E9CD78FED}"/>
              </a:ext>
            </a:extLst>
          </p:cNvPr>
          <p:cNvSpPr/>
          <p:nvPr/>
        </p:nvSpPr>
        <p:spPr>
          <a:xfrm>
            <a:off x="4612667" y="283867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Time from role failure to role replacement</a:t>
            </a:r>
          </a:p>
        </p:txBody>
      </p:sp>
      <p:sp>
        <p:nvSpPr>
          <p:cNvPr id="11" name="Rectangle: Rounded Corners 10">
            <a:extLst>
              <a:ext uri="{FF2B5EF4-FFF2-40B4-BE49-F238E27FC236}">
                <a16:creationId xmlns:a16="http://schemas.microsoft.com/office/drawing/2014/main" id="{4DEA6AEE-DBAB-4BDC-AFB9-BC49AF474D99}"/>
              </a:ext>
            </a:extLst>
          </p:cNvPr>
          <p:cNvSpPr/>
          <p:nvPr/>
        </p:nvSpPr>
        <p:spPr>
          <a:xfrm>
            <a:off x="3352800" y="4301997"/>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Team member in compromised role</a:t>
            </a:r>
          </a:p>
        </p:txBody>
      </p:sp>
      <p:sp>
        <p:nvSpPr>
          <p:cNvPr id="12" name="Rectangle: Rounded Corners 11">
            <a:extLst>
              <a:ext uri="{FF2B5EF4-FFF2-40B4-BE49-F238E27FC236}">
                <a16:creationId xmlns:a16="http://schemas.microsoft.com/office/drawing/2014/main" id="{0C3FCD94-A307-44E8-BBF3-85268E531E00}"/>
              </a:ext>
            </a:extLst>
          </p:cNvPr>
          <p:cNvSpPr/>
          <p:nvPr/>
        </p:nvSpPr>
        <p:spPr>
          <a:xfrm>
            <a:off x="5779980" y="4301997"/>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Replacing team member</a:t>
            </a:r>
          </a:p>
        </p:txBody>
      </p:sp>
      <p:sp>
        <p:nvSpPr>
          <p:cNvPr id="14" name="Rectangle: Rounded Corners 13">
            <a:extLst>
              <a:ext uri="{FF2B5EF4-FFF2-40B4-BE49-F238E27FC236}">
                <a16:creationId xmlns:a16="http://schemas.microsoft.com/office/drawing/2014/main" id="{798B7862-A154-4E13-8F1A-38884F6B51CD}"/>
              </a:ext>
            </a:extLst>
          </p:cNvPr>
          <p:cNvSpPr/>
          <p:nvPr/>
        </p:nvSpPr>
        <p:spPr>
          <a:xfrm>
            <a:off x="3819350" y="5765318"/>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Actions indicating compromise</a:t>
            </a:r>
          </a:p>
        </p:txBody>
      </p:sp>
      <p:sp>
        <p:nvSpPr>
          <p:cNvPr id="15" name="Rectangle: Rounded Corners 14">
            <a:extLst>
              <a:ext uri="{FF2B5EF4-FFF2-40B4-BE49-F238E27FC236}">
                <a16:creationId xmlns:a16="http://schemas.microsoft.com/office/drawing/2014/main" id="{EBB895B3-2657-4C18-A2FA-EF198A883F17}"/>
              </a:ext>
            </a:extLst>
          </p:cNvPr>
          <p:cNvSpPr/>
          <p:nvPr/>
        </p:nvSpPr>
        <p:spPr>
          <a:xfrm>
            <a:off x="6259620" y="5765318"/>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Actions indicating role replacement</a:t>
            </a:r>
          </a:p>
        </p:txBody>
      </p:sp>
      <p:sp>
        <p:nvSpPr>
          <p:cNvPr id="18" name="Arrow: Bent 17">
            <a:extLst>
              <a:ext uri="{FF2B5EF4-FFF2-40B4-BE49-F238E27FC236}">
                <a16:creationId xmlns:a16="http://schemas.microsoft.com/office/drawing/2014/main" id="{166E79C3-C517-461F-8D9D-2220F11FF759}"/>
              </a:ext>
            </a:extLst>
          </p:cNvPr>
          <p:cNvSpPr/>
          <p:nvPr/>
        </p:nvSpPr>
        <p:spPr>
          <a:xfrm rot="16200000" flipV="1">
            <a:off x="9713236" y="4343962"/>
            <a:ext cx="914400" cy="2743200"/>
          </a:xfrm>
          <a:prstGeom prst="bentArrow">
            <a:avLst>
              <a:gd name="adj1" fmla="val 50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98852B1-1A97-4549-B949-7A031E704161}"/>
              </a:ext>
            </a:extLst>
          </p:cNvPr>
          <p:cNvSpPr txBox="1"/>
          <p:nvPr/>
        </p:nvSpPr>
        <p:spPr>
          <a:xfrm flipH="1">
            <a:off x="8798836" y="5758550"/>
            <a:ext cx="2275970" cy="369332"/>
          </a:xfrm>
          <a:prstGeom prst="rect">
            <a:avLst/>
          </a:prstGeom>
          <a:noFill/>
        </p:spPr>
        <p:txBody>
          <a:bodyPr wrap="square" rtlCol="0">
            <a:spAutoFit/>
          </a:bodyPr>
          <a:lstStyle/>
          <a:p>
            <a:pPr algn="ctr"/>
            <a:r>
              <a:rPr lang="en-US" dirty="0">
                <a:solidFill>
                  <a:schemeClr val="bg1"/>
                </a:solidFill>
              </a:rPr>
              <a:t>Monitor</a:t>
            </a:r>
          </a:p>
        </p:txBody>
      </p:sp>
      <p:sp>
        <p:nvSpPr>
          <p:cNvPr id="23" name="Arrow: Bent 22">
            <a:extLst>
              <a:ext uri="{FF2B5EF4-FFF2-40B4-BE49-F238E27FC236}">
                <a16:creationId xmlns:a16="http://schemas.microsoft.com/office/drawing/2014/main" id="{4DA116BE-1F53-4A75-A4EF-653E8D69CC30}"/>
              </a:ext>
            </a:extLst>
          </p:cNvPr>
          <p:cNvSpPr/>
          <p:nvPr/>
        </p:nvSpPr>
        <p:spPr>
          <a:xfrm rot="16200000" flipV="1">
            <a:off x="9713236" y="2880641"/>
            <a:ext cx="914400" cy="2743200"/>
          </a:xfrm>
          <a:prstGeom prst="bentArrow">
            <a:avLst>
              <a:gd name="adj1" fmla="val 50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EBF4E61-1BB9-41C6-8C1C-32F619BBE51B}"/>
              </a:ext>
            </a:extLst>
          </p:cNvPr>
          <p:cNvSpPr txBox="1"/>
          <p:nvPr/>
        </p:nvSpPr>
        <p:spPr>
          <a:xfrm flipH="1">
            <a:off x="8798836" y="4295229"/>
            <a:ext cx="2275970" cy="369332"/>
          </a:xfrm>
          <a:prstGeom prst="rect">
            <a:avLst/>
          </a:prstGeom>
          <a:noFill/>
        </p:spPr>
        <p:txBody>
          <a:bodyPr wrap="square" rtlCol="0">
            <a:spAutoFit/>
          </a:bodyPr>
          <a:lstStyle/>
          <a:p>
            <a:pPr algn="ctr"/>
            <a:r>
              <a:rPr lang="en-US" dirty="0">
                <a:solidFill>
                  <a:schemeClr val="bg1"/>
                </a:solidFill>
              </a:rPr>
              <a:t>Assess</a:t>
            </a:r>
          </a:p>
        </p:txBody>
      </p:sp>
      <p:sp>
        <p:nvSpPr>
          <p:cNvPr id="26" name="Arrow: Bent 25">
            <a:extLst>
              <a:ext uri="{FF2B5EF4-FFF2-40B4-BE49-F238E27FC236}">
                <a16:creationId xmlns:a16="http://schemas.microsoft.com/office/drawing/2014/main" id="{CF36E206-3F92-4ED9-BCC6-E7B1B09C6540}"/>
              </a:ext>
            </a:extLst>
          </p:cNvPr>
          <p:cNvSpPr/>
          <p:nvPr/>
        </p:nvSpPr>
        <p:spPr>
          <a:xfrm rot="16200000" flipV="1">
            <a:off x="9713236" y="1417039"/>
            <a:ext cx="914400" cy="2743200"/>
          </a:xfrm>
          <a:prstGeom prst="bentArrow">
            <a:avLst>
              <a:gd name="adj1" fmla="val 50000"/>
              <a:gd name="adj2" fmla="val 25000"/>
              <a:gd name="adj3" fmla="val 25000"/>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F96C568-FEED-469A-B205-A62C999EFB8F}"/>
              </a:ext>
            </a:extLst>
          </p:cNvPr>
          <p:cNvSpPr txBox="1"/>
          <p:nvPr/>
        </p:nvSpPr>
        <p:spPr>
          <a:xfrm flipH="1">
            <a:off x="8798836" y="2831627"/>
            <a:ext cx="2275970" cy="369332"/>
          </a:xfrm>
          <a:prstGeom prst="rect">
            <a:avLst/>
          </a:prstGeom>
          <a:noFill/>
        </p:spPr>
        <p:txBody>
          <a:bodyPr wrap="square" rtlCol="0">
            <a:spAutoFit/>
          </a:bodyPr>
          <a:lstStyle/>
          <a:p>
            <a:pPr algn="ctr"/>
            <a:r>
              <a:rPr lang="en-US" dirty="0">
                <a:solidFill>
                  <a:schemeClr val="bg1"/>
                </a:solidFill>
              </a:rPr>
              <a:t>Diagnose</a:t>
            </a:r>
          </a:p>
        </p:txBody>
      </p:sp>
    </p:spTree>
    <p:extLst>
      <p:ext uri="{BB962C8B-B14F-4D97-AF65-F5344CB8AC3E}">
        <p14:creationId xmlns:p14="http://schemas.microsoft.com/office/powerpoint/2010/main" val="304431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3E9A-093D-4DC7-BE78-8A890DA5B53B}"/>
              </a:ext>
            </a:extLst>
          </p:cNvPr>
          <p:cNvSpPr>
            <a:spLocks noGrp="1"/>
          </p:cNvSpPr>
          <p:nvPr>
            <p:ph type="ctrTitle"/>
          </p:nvPr>
        </p:nvSpPr>
        <p:spPr/>
        <p:txBody>
          <a:bodyPr>
            <a:normAutofit fontScale="90000"/>
          </a:bodyPr>
          <a:lstStyle/>
          <a:p>
            <a:r>
              <a:rPr lang="en-US" dirty="0"/>
              <a:t>Linking Individual Contributions to Team Performance</a:t>
            </a:r>
          </a:p>
        </p:txBody>
      </p:sp>
      <p:sp>
        <p:nvSpPr>
          <p:cNvPr id="4" name="Rectangle 3">
            <a:extLst>
              <a:ext uri="{FF2B5EF4-FFF2-40B4-BE49-F238E27FC236}">
                <a16:creationId xmlns:a16="http://schemas.microsoft.com/office/drawing/2014/main" id="{FA5433C7-BE95-418B-84EC-BD17F3C174A7}"/>
              </a:ext>
            </a:extLst>
          </p:cNvPr>
          <p:cNvSpPr/>
          <p:nvPr/>
        </p:nvSpPr>
        <p:spPr>
          <a:xfrm>
            <a:off x="813378" y="1234159"/>
            <a:ext cx="10972800" cy="1097280"/>
          </a:xfrm>
          <a:prstGeom prst="rect">
            <a:avLst/>
          </a:prstGeom>
          <a:solidFill>
            <a:schemeClr val="accent6">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Team Competency</a:t>
            </a:r>
          </a:p>
        </p:txBody>
      </p:sp>
      <p:sp>
        <p:nvSpPr>
          <p:cNvPr id="5" name="Rectangle 4">
            <a:extLst>
              <a:ext uri="{FF2B5EF4-FFF2-40B4-BE49-F238E27FC236}">
                <a16:creationId xmlns:a16="http://schemas.microsoft.com/office/drawing/2014/main" id="{96D39E6E-3417-4406-9791-CEB1FF834C36}"/>
              </a:ext>
            </a:extLst>
          </p:cNvPr>
          <p:cNvSpPr/>
          <p:nvPr/>
        </p:nvSpPr>
        <p:spPr>
          <a:xfrm>
            <a:off x="813377" y="2697480"/>
            <a:ext cx="10972800" cy="1097280"/>
          </a:xfrm>
          <a:prstGeom prst="rect">
            <a:avLst/>
          </a:prstGeom>
          <a:solidFill>
            <a:schemeClr val="accent5">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Domain-general Measure</a:t>
            </a:r>
          </a:p>
        </p:txBody>
      </p:sp>
      <p:sp>
        <p:nvSpPr>
          <p:cNvPr id="6" name="Rectangle 5">
            <a:extLst>
              <a:ext uri="{FF2B5EF4-FFF2-40B4-BE49-F238E27FC236}">
                <a16:creationId xmlns:a16="http://schemas.microsoft.com/office/drawing/2014/main" id="{13789ED7-B452-418E-9C3D-81173CF605D1}"/>
              </a:ext>
            </a:extLst>
          </p:cNvPr>
          <p:cNvSpPr/>
          <p:nvPr/>
        </p:nvSpPr>
        <p:spPr>
          <a:xfrm>
            <a:off x="813377" y="4160801"/>
            <a:ext cx="10972800" cy="1097280"/>
          </a:xfrm>
          <a:prstGeom prst="rect">
            <a:avLst/>
          </a:prstGeom>
          <a:solidFill>
            <a:schemeClr val="accent4">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Individual Contribution</a:t>
            </a:r>
          </a:p>
        </p:txBody>
      </p:sp>
      <p:sp>
        <p:nvSpPr>
          <p:cNvPr id="7" name="Rectangle: Rounded Corners 6">
            <a:extLst>
              <a:ext uri="{FF2B5EF4-FFF2-40B4-BE49-F238E27FC236}">
                <a16:creationId xmlns:a16="http://schemas.microsoft.com/office/drawing/2014/main" id="{B09D44C4-59F6-4744-A02C-1FF13C81DFA7}"/>
              </a:ext>
            </a:extLst>
          </p:cNvPr>
          <p:cNvSpPr/>
          <p:nvPr/>
        </p:nvSpPr>
        <p:spPr>
          <a:xfrm>
            <a:off x="2895596" y="134769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Information Exchange</a:t>
            </a:r>
          </a:p>
        </p:txBody>
      </p:sp>
      <p:sp>
        <p:nvSpPr>
          <p:cNvPr id="8" name="Rectangle 7">
            <a:extLst>
              <a:ext uri="{FF2B5EF4-FFF2-40B4-BE49-F238E27FC236}">
                <a16:creationId xmlns:a16="http://schemas.microsoft.com/office/drawing/2014/main" id="{44B7FF8F-30CA-4F42-96F1-8FA6167A9362}"/>
              </a:ext>
            </a:extLst>
          </p:cNvPr>
          <p:cNvSpPr/>
          <p:nvPr/>
        </p:nvSpPr>
        <p:spPr>
          <a:xfrm>
            <a:off x="813377" y="5624122"/>
            <a:ext cx="10972800" cy="1097280"/>
          </a:xfrm>
          <a:prstGeom prst="rect">
            <a:avLst/>
          </a:prstGeom>
          <a:solidFill>
            <a:schemeClr val="accent2">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en-US" dirty="0"/>
              <a:t>Domain-specific Observation</a:t>
            </a:r>
          </a:p>
        </p:txBody>
      </p:sp>
      <p:sp>
        <p:nvSpPr>
          <p:cNvPr id="9" name="Rectangle: Rounded Corners 8">
            <a:extLst>
              <a:ext uri="{FF2B5EF4-FFF2-40B4-BE49-F238E27FC236}">
                <a16:creationId xmlns:a16="http://schemas.microsoft.com/office/drawing/2014/main" id="{E1E2FDFC-CD5C-4495-B7FE-637F31EE9A08}"/>
              </a:ext>
            </a:extLst>
          </p:cNvPr>
          <p:cNvSpPr/>
          <p:nvPr/>
        </p:nvSpPr>
        <p:spPr>
          <a:xfrm>
            <a:off x="6329738" y="134769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Initiative / Leadership</a:t>
            </a:r>
          </a:p>
        </p:txBody>
      </p:sp>
      <p:sp>
        <p:nvSpPr>
          <p:cNvPr id="10" name="Rectangle: Rounded Corners 9">
            <a:extLst>
              <a:ext uri="{FF2B5EF4-FFF2-40B4-BE49-F238E27FC236}">
                <a16:creationId xmlns:a16="http://schemas.microsoft.com/office/drawing/2014/main" id="{5C8CA43B-E76F-4A4C-A125-E40E9CD78FED}"/>
              </a:ext>
            </a:extLst>
          </p:cNvPr>
          <p:cNvSpPr/>
          <p:nvPr/>
        </p:nvSpPr>
        <p:spPr>
          <a:xfrm>
            <a:off x="4612667" y="2838676"/>
            <a:ext cx="2743200"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Time from role failure to role replacement</a:t>
            </a:r>
          </a:p>
        </p:txBody>
      </p:sp>
      <p:sp>
        <p:nvSpPr>
          <p:cNvPr id="11" name="Rectangle: Rounded Corners 10">
            <a:extLst>
              <a:ext uri="{FF2B5EF4-FFF2-40B4-BE49-F238E27FC236}">
                <a16:creationId xmlns:a16="http://schemas.microsoft.com/office/drawing/2014/main" id="{4DEA6AEE-DBAB-4BDC-AFB9-BC49AF474D99}"/>
              </a:ext>
            </a:extLst>
          </p:cNvPr>
          <p:cNvSpPr/>
          <p:nvPr/>
        </p:nvSpPr>
        <p:spPr>
          <a:xfrm>
            <a:off x="3352800" y="4301997"/>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Team member in compromised role</a:t>
            </a:r>
          </a:p>
        </p:txBody>
      </p:sp>
      <p:sp>
        <p:nvSpPr>
          <p:cNvPr id="12" name="Rectangle: Rounded Corners 11">
            <a:extLst>
              <a:ext uri="{FF2B5EF4-FFF2-40B4-BE49-F238E27FC236}">
                <a16:creationId xmlns:a16="http://schemas.microsoft.com/office/drawing/2014/main" id="{0C3FCD94-A307-44E8-BBF3-85268E531E00}"/>
              </a:ext>
            </a:extLst>
          </p:cNvPr>
          <p:cNvSpPr/>
          <p:nvPr/>
        </p:nvSpPr>
        <p:spPr>
          <a:xfrm>
            <a:off x="5779980" y="4301997"/>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Replacing team member</a:t>
            </a:r>
          </a:p>
        </p:txBody>
      </p:sp>
      <p:sp>
        <p:nvSpPr>
          <p:cNvPr id="13" name="Rectangle: Rounded Corners 12">
            <a:extLst>
              <a:ext uri="{FF2B5EF4-FFF2-40B4-BE49-F238E27FC236}">
                <a16:creationId xmlns:a16="http://schemas.microsoft.com/office/drawing/2014/main" id="{2CDE57D1-749C-4633-90DC-2BE7EE55AC02}"/>
              </a:ext>
            </a:extLst>
          </p:cNvPr>
          <p:cNvSpPr/>
          <p:nvPr/>
        </p:nvSpPr>
        <p:spPr>
          <a:xfrm>
            <a:off x="8207160" y="4301997"/>
            <a:ext cx="3416379" cy="81488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i="1" dirty="0"/>
              <a:t>Context</a:t>
            </a:r>
            <a:r>
              <a:rPr lang="en-US" dirty="0"/>
              <a:t>: Who else was available,</a:t>
            </a:r>
            <a:br>
              <a:rPr lang="en-US" dirty="0"/>
            </a:br>
            <a:r>
              <a:rPr lang="en-US" dirty="0"/>
              <a:t>Who “should” have replaced,</a:t>
            </a:r>
            <a:br>
              <a:rPr lang="en-US" dirty="0"/>
            </a:br>
            <a:r>
              <a:rPr lang="en-US" dirty="0"/>
              <a:t>Who directed the replacement</a:t>
            </a:r>
          </a:p>
        </p:txBody>
      </p:sp>
      <p:sp>
        <p:nvSpPr>
          <p:cNvPr id="14" name="Rectangle: Rounded Corners 13">
            <a:extLst>
              <a:ext uri="{FF2B5EF4-FFF2-40B4-BE49-F238E27FC236}">
                <a16:creationId xmlns:a16="http://schemas.microsoft.com/office/drawing/2014/main" id="{798B7862-A154-4E13-8F1A-38884F6B51CD}"/>
              </a:ext>
            </a:extLst>
          </p:cNvPr>
          <p:cNvSpPr/>
          <p:nvPr/>
        </p:nvSpPr>
        <p:spPr>
          <a:xfrm>
            <a:off x="3819350" y="5765318"/>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Actions indicating compromise</a:t>
            </a:r>
          </a:p>
        </p:txBody>
      </p:sp>
      <p:sp>
        <p:nvSpPr>
          <p:cNvPr id="15" name="Rectangle: Rounded Corners 14">
            <a:extLst>
              <a:ext uri="{FF2B5EF4-FFF2-40B4-BE49-F238E27FC236}">
                <a16:creationId xmlns:a16="http://schemas.microsoft.com/office/drawing/2014/main" id="{EBB895B3-2657-4C18-A2FA-EF198A883F17}"/>
              </a:ext>
            </a:extLst>
          </p:cNvPr>
          <p:cNvSpPr/>
          <p:nvPr/>
        </p:nvSpPr>
        <p:spPr>
          <a:xfrm>
            <a:off x="6259620" y="5765318"/>
            <a:ext cx="2167259" cy="814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Actions indicating role replacement</a:t>
            </a:r>
          </a:p>
        </p:txBody>
      </p:sp>
      <p:sp>
        <p:nvSpPr>
          <p:cNvPr id="16" name="Rectangle: Rounded Corners 15">
            <a:extLst>
              <a:ext uri="{FF2B5EF4-FFF2-40B4-BE49-F238E27FC236}">
                <a16:creationId xmlns:a16="http://schemas.microsoft.com/office/drawing/2014/main" id="{0C3020D8-484C-4659-9344-FB59A67298DB}"/>
              </a:ext>
            </a:extLst>
          </p:cNvPr>
          <p:cNvSpPr/>
          <p:nvPr/>
        </p:nvSpPr>
        <p:spPr>
          <a:xfrm>
            <a:off x="8699890" y="5765318"/>
            <a:ext cx="2923649" cy="81488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t>Memory</a:t>
            </a:r>
            <a:r>
              <a:rPr lang="en-US" dirty="0"/>
              <a:t>: Who originally held the role</a:t>
            </a:r>
          </a:p>
        </p:txBody>
      </p:sp>
      <p:sp>
        <p:nvSpPr>
          <p:cNvPr id="17" name="Rectangle: Rounded Corners 16">
            <a:extLst>
              <a:ext uri="{FF2B5EF4-FFF2-40B4-BE49-F238E27FC236}">
                <a16:creationId xmlns:a16="http://schemas.microsoft.com/office/drawing/2014/main" id="{43E0388D-3F06-45DB-A535-0432C611BF4A}"/>
              </a:ext>
            </a:extLst>
          </p:cNvPr>
          <p:cNvSpPr/>
          <p:nvPr/>
        </p:nvSpPr>
        <p:spPr>
          <a:xfrm>
            <a:off x="8699889" y="2838676"/>
            <a:ext cx="2923649" cy="81488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t>Relations:</a:t>
            </a:r>
            <a:r>
              <a:rPr lang="en-US" dirty="0"/>
              <a:t> Crossing</a:t>
            </a:r>
            <a:br>
              <a:rPr lang="en-US" dirty="0"/>
            </a:br>
            <a:r>
              <a:rPr lang="en-US" dirty="0"/>
              <a:t>event boundaries</a:t>
            </a:r>
          </a:p>
        </p:txBody>
      </p:sp>
    </p:spTree>
    <p:extLst>
      <p:ext uri="{BB962C8B-B14F-4D97-AF65-F5344CB8AC3E}">
        <p14:creationId xmlns:p14="http://schemas.microsoft.com/office/powerpoint/2010/main" val="75245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7739-DF87-410E-A54C-3FE03247A824}"/>
              </a:ext>
            </a:extLst>
          </p:cNvPr>
          <p:cNvSpPr>
            <a:spLocks noGrp="1"/>
          </p:cNvSpPr>
          <p:nvPr>
            <p:ph type="ctrTitle"/>
          </p:nvPr>
        </p:nvSpPr>
        <p:spPr/>
        <p:txBody>
          <a:bodyPr/>
          <a:lstStyle/>
          <a:p>
            <a:r>
              <a:rPr lang="en-US" dirty="0"/>
              <a:t>Team Dimensional Training Benefits</a:t>
            </a:r>
          </a:p>
        </p:txBody>
      </p:sp>
      <p:sp>
        <p:nvSpPr>
          <p:cNvPr id="4" name="Content Placeholder 3">
            <a:extLst>
              <a:ext uri="{FF2B5EF4-FFF2-40B4-BE49-F238E27FC236}">
                <a16:creationId xmlns:a16="http://schemas.microsoft.com/office/drawing/2014/main" id="{C7627310-0B24-423A-80E3-3EF6D218C87E}"/>
              </a:ext>
            </a:extLst>
          </p:cNvPr>
          <p:cNvSpPr>
            <a:spLocks noGrp="1"/>
          </p:cNvSpPr>
          <p:nvPr>
            <p:ph sz="quarter" idx="12"/>
          </p:nvPr>
        </p:nvSpPr>
        <p:spPr>
          <a:xfrm>
            <a:off x="657225" y="822326"/>
            <a:ext cx="11271250" cy="5568596"/>
          </a:xfrm>
        </p:spPr>
        <p:txBody>
          <a:bodyPr>
            <a:normAutofit lnSpcReduction="10000"/>
          </a:bodyPr>
          <a:lstStyle/>
          <a:p>
            <a:r>
              <a:rPr lang="en-US" dirty="0"/>
              <a:t>Training delivery recommendations</a:t>
            </a:r>
          </a:p>
          <a:p>
            <a:pPr lvl="1"/>
            <a:r>
              <a:rPr lang="en-US" dirty="0"/>
              <a:t>How to ensure training content and initial brief focus on teams and roles</a:t>
            </a:r>
          </a:p>
          <a:p>
            <a:pPr lvl="1"/>
            <a:endParaRPr lang="en-US" dirty="0"/>
          </a:p>
          <a:p>
            <a:r>
              <a:rPr lang="en-US" dirty="0"/>
              <a:t>(Human-readable) measures</a:t>
            </a:r>
          </a:p>
          <a:p>
            <a:pPr lvl="1"/>
            <a:r>
              <a:rPr lang="en-US" dirty="0"/>
              <a:t>New contributions needed: implement with GIFT conditions and assessments</a:t>
            </a:r>
          </a:p>
          <a:p>
            <a:pPr lvl="1"/>
            <a:endParaRPr lang="en-US" dirty="0"/>
          </a:p>
          <a:p>
            <a:r>
              <a:rPr lang="en-US" dirty="0"/>
              <a:t>Focus on competencies for teamwork and taskwork</a:t>
            </a:r>
          </a:p>
          <a:p>
            <a:pPr lvl="1"/>
            <a:r>
              <a:rPr lang="en-US" dirty="0"/>
              <a:t>Multiple domain-specific examples per reusable dimension</a:t>
            </a:r>
          </a:p>
          <a:p>
            <a:pPr lvl="1"/>
            <a:r>
              <a:rPr lang="en-US" dirty="0"/>
              <a:t>Reason to sustain / improve actions even if no negative outcome</a:t>
            </a:r>
          </a:p>
          <a:p>
            <a:pPr lvl="1"/>
            <a:endParaRPr lang="en-US" dirty="0"/>
          </a:p>
          <a:p>
            <a:r>
              <a:rPr lang="en-US" dirty="0"/>
              <a:t>Instructional recommendations</a:t>
            </a:r>
          </a:p>
          <a:p>
            <a:pPr lvl="1"/>
            <a:r>
              <a:rPr lang="en-US" dirty="0"/>
              <a:t>How to prioritize events for review in AAR</a:t>
            </a:r>
          </a:p>
          <a:p>
            <a:pPr lvl="1"/>
            <a:r>
              <a:rPr lang="en-US" dirty="0"/>
              <a:t>How to focus on process rather than outcomes</a:t>
            </a:r>
          </a:p>
          <a:p>
            <a:pPr lvl="1"/>
            <a:r>
              <a:rPr lang="en-US" dirty="0"/>
              <a:t>How to distribute feedback among team members</a:t>
            </a:r>
          </a:p>
          <a:p>
            <a:pPr lvl="1"/>
            <a:r>
              <a:rPr lang="en-US" dirty="0"/>
              <a:t>How to elicit discussion and buy-in</a:t>
            </a:r>
          </a:p>
          <a:p>
            <a:endParaRPr lang="en-US" dirty="0"/>
          </a:p>
        </p:txBody>
      </p:sp>
      <p:graphicFrame>
        <p:nvGraphicFramePr>
          <p:cNvPr id="3" name="Table 2">
            <a:extLst>
              <a:ext uri="{FF2B5EF4-FFF2-40B4-BE49-F238E27FC236}">
                <a16:creationId xmlns:a16="http://schemas.microsoft.com/office/drawing/2014/main" id="{8867A269-A7B6-4CE1-9015-B0C38D63E9EA}"/>
              </a:ext>
            </a:extLst>
          </p:cNvPr>
          <p:cNvGraphicFramePr>
            <a:graphicFrameLocks noGrp="1"/>
          </p:cNvGraphicFramePr>
          <p:nvPr>
            <p:extLst>
              <p:ext uri="{D42A27DB-BD31-4B8C-83A1-F6EECF244321}">
                <p14:modId xmlns:p14="http://schemas.microsoft.com/office/powerpoint/2010/main" val="336787785"/>
              </p:ext>
            </p:extLst>
          </p:nvPr>
        </p:nvGraphicFramePr>
        <p:xfrm>
          <a:off x="9051085" y="3320657"/>
          <a:ext cx="2743200" cy="309747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468449903"/>
                    </a:ext>
                  </a:extLst>
                </a:gridCol>
              </a:tblGrid>
              <a:tr h="914025">
                <a:tc>
                  <a:txBody>
                    <a:bodyPr/>
                    <a:lstStyle/>
                    <a:p>
                      <a:pPr marL="0" marR="0" algn="ctr">
                        <a:lnSpc>
                          <a:spcPct val="105000"/>
                        </a:lnSpc>
                        <a:spcBef>
                          <a:spcPts val="0"/>
                        </a:spcBef>
                        <a:spcAft>
                          <a:spcPts val="600"/>
                        </a:spcAft>
                      </a:pPr>
                      <a:r>
                        <a:rPr lang="en-US" sz="2000" b="1" dirty="0">
                          <a:effectLst/>
                        </a:rPr>
                        <a:t>Team Training Dimensions: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0380743"/>
                  </a:ext>
                </a:extLst>
              </a:tr>
              <a:tr h="2183451">
                <a:tc>
                  <a:txBody>
                    <a:bodyPr/>
                    <a:lstStyle/>
                    <a:p>
                      <a:pPr marL="0" marR="0" algn="ctr">
                        <a:lnSpc>
                          <a:spcPct val="105000"/>
                        </a:lnSpc>
                        <a:spcBef>
                          <a:spcPts val="0"/>
                        </a:spcBef>
                        <a:spcAft>
                          <a:spcPts val="600"/>
                        </a:spcAft>
                      </a:pPr>
                      <a:r>
                        <a:rPr lang="en-US" sz="2000" b="1" dirty="0">
                          <a:effectLst/>
                        </a:rPr>
                        <a:t>Information exchange</a:t>
                      </a:r>
                    </a:p>
                    <a:p>
                      <a:pPr marL="0" marR="0" algn="ctr">
                        <a:lnSpc>
                          <a:spcPct val="105000"/>
                        </a:lnSpc>
                        <a:spcBef>
                          <a:spcPts val="0"/>
                        </a:spcBef>
                        <a:spcAft>
                          <a:spcPts val="600"/>
                        </a:spcAft>
                      </a:pPr>
                      <a:r>
                        <a:rPr lang="en-US" sz="2000" b="1" dirty="0">
                          <a:effectLst/>
                        </a:rPr>
                        <a:t>Communication</a:t>
                      </a:r>
                    </a:p>
                    <a:p>
                      <a:pPr marL="0" marR="0" algn="ctr">
                        <a:lnSpc>
                          <a:spcPct val="105000"/>
                        </a:lnSpc>
                        <a:spcBef>
                          <a:spcPts val="0"/>
                        </a:spcBef>
                        <a:spcAft>
                          <a:spcPts val="600"/>
                        </a:spcAft>
                      </a:pPr>
                      <a:r>
                        <a:rPr lang="en-US" sz="2000" b="1" dirty="0">
                          <a:effectLst/>
                        </a:rPr>
                        <a:t>Supporting behavior</a:t>
                      </a:r>
                    </a:p>
                    <a:p>
                      <a:pPr marL="0" marR="0" algn="ctr">
                        <a:lnSpc>
                          <a:spcPct val="105000"/>
                        </a:lnSpc>
                        <a:spcBef>
                          <a:spcPts val="0"/>
                        </a:spcBef>
                        <a:spcAft>
                          <a:spcPts val="600"/>
                        </a:spcAft>
                      </a:pPr>
                      <a:r>
                        <a:rPr lang="en-US" sz="2000" b="1" dirty="0">
                          <a:effectLst/>
                        </a:rPr>
                        <a:t>Initiative/Leadership</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8922848"/>
                  </a:ext>
                </a:extLst>
              </a:tr>
            </a:tbl>
          </a:graphicData>
        </a:graphic>
      </p:graphicFrame>
    </p:spTree>
    <p:extLst>
      <p:ext uri="{BB962C8B-B14F-4D97-AF65-F5344CB8AC3E}">
        <p14:creationId xmlns:p14="http://schemas.microsoft.com/office/powerpoint/2010/main" val="256279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427D-F315-4FA6-9CA4-9CFA7428246A}"/>
              </a:ext>
            </a:extLst>
          </p:cNvPr>
          <p:cNvSpPr>
            <a:spLocks noGrp="1"/>
          </p:cNvSpPr>
          <p:nvPr>
            <p:ph type="ctrTitle"/>
          </p:nvPr>
        </p:nvSpPr>
        <p:spPr/>
        <p:txBody>
          <a:bodyPr/>
          <a:lstStyle/>
          <a:p>
            <a:r>
              <a:rPr lang="en-US" dirty="0"/>
              <a:t>Example Team Training Scenario</a:t>
            </a:r>
          </a:p>
        </p:txBody>
      </p:sp>
      <p:sp>
        <p:nvSpPr>
          <p:cNvPr id="3" name="Content Placeholder 2">
            <a:extLst>
              <a:ext uri="{FF2B5EF4-FFF2-40B4-BE49-F238E27FC236}">
                <a16:creationId xmlns:a16="http://schemas.microsoft.com/office/drawing/2014/main" id="{85A0A0F7-A242-4428-A7F8-88C8FE02933D}"/>
              </a:ext>
            </a:extLst>
          </p:cNvPr>
          <p:cNvSpPr>
            <a:spLocks noGrp="1"/>
          </p:cNvSpPr>
          <p:nvPr>
            <p:ph sz="quarter" idx="12"/>
          </p:nvPr>
        </p:nvSpPr>
        <p:spPr/>
        <p:txBody>
          <a:bodyPr>
            <a:normAutofit fontScale="92500" lnSpcReduction="20000"/>
          </a:bodyPr>
          <a:lstStyle/>
          <a:p>
            <a:r>
              <a:rPr lang="en-US" dirty="0">
                <a:sym typeface="Wingdings" panose="05000000000000000000" pitchFamily="2" charset="2"/>
              </a:rPr>
              <a:t>Team is a squad of Soldiers who have mostly deployed together</a:t>
            </a:r>
          </a:p>
          <a:p>
            <a:pPr lvl="1"/>
            <a:r>
              <a:rPr lang="en-US" dirty="0">
                <a:sym typeface="Wingdings" panose="05000000000000000000" pitchFamily="2" charset="2"/>
              </a:rPr>
              <a:t>Goal of training is to integrate new members and introduce them to certain collective tasks</a:t>
            </a:r>
          </a:p>
          <a:p>
            <a:pPr lvl="1"/>
            <a:r>
              <a:rPr lang="en-US" dirty="0"/>
              <a:t>A squad on patrol learns that a high-value target (HVT) may be present in a nearby building</a:t>
            </a:r>
          </a:p>
          <a:p>
            <a:pPr lvl="1"/>
            <a:r>
              <a:rPr lang="en-US" dirty="0"/>
              <a:t>Environment is cordoned off by a company of US Infantry</a:t>
            </a:r>
          </a:p>
          <a:p>
            <a:pPr lvl="2"/>
            <a:endParaRPr lang="en-US" dirty="0"/>
          </a:p>
          <a:p>
            <a:r>
              <a:rPr lang="en-US" dirty="0"/>
              <a:t>Movement to contact when approaching HVT building</a:t>
            </a:r>
          </a:p>
          <a:p>
            <a:pPr lvl="1"/>
            <a:r>
              <a:rPr lang="en-US" dirty="0"/>
              <a:t>Demonstrates coordinated action</a:t>
            </a:r>
          </a:p>
          <a:p>
            <a:pPr lvl="2"/>
            <a:r>
              <a:rPr lang="en-US" dirty="0"/>
              <a:t>Bounding overwatch</a:t>
            </a:r>
          </a:p>
          <a:p>
            <a:pPr lvl="2"/>
            <a:r>
              <a:rPr lang="en-US" dirty="0"/>
              <a:t>Divide and clear several windows</a:t>
            </a:r>
          </a:p>
          <a:p>
            <a:pPr lvl="1"/>
            <a:r>
              <a:rPr lang="en-US" dirty="0"/>
              <a:t>Differs from existing movement conditions: maintain separation, cover your quadrant</a:t>
            </a:r>
          </a:p>
          <a:p>
            <a:pPr lvl="2"/>
            <a:r>
              <a:rPr lang="en-US" dirty="0"/>
              <a:t>Existing conditions only flag the team as a whole, not individual differences in performance</a:t>
            </a:r>
          </a:p>
          <a:p>
            <a:pPr lvl="2"/>
            <a:r>
              <a:rPr lang="en-US" dirty="0"/>
              <a:t>Existing conditions only find errors, do not pair the errors with corrective action</a:t>
            </a:r>
          </a:p>
          <a:p>
            <a:pPr lvl="2"/>
            <a:endParaRPr lang="en-US" dirty="0"/>
          </a:p>
          <a:p>
            <a:r>
              <a:rPr lang="en-US" dirty="0"/>
              <a:t>Enter a building to capture the HVT</a:t>
            </a:r>
          </a:p>
          <a:p>
            <a:pPr lvl="1"/>
            <a:r>
              <a:rPr lang="en-US" dirty="0"/>
              <a:t>Differs from existing room clearing</a:t>
            </a:r>
          </a:p>
          <a:p>
            <a:pPr lvl="2"/>
            <a:r>
              <a:rPr lang="en-US" dirty="0"/>
              <a:t>Multiple variants on what is inside the building: +/- hostiles, +/- HVT, more possible: IED, TC3, …</a:t>
            </a:r>
          </a:p>
          <a:p>
            <a:pPr lvl="2"/>
            <a:r>
              <a:rPr lang="en-US" dirty="0"/>
              <a:t>Automate and interpret measures from Vanderbilt study</a:t>
            </a:r>
          </a:p>
          <a:p>
            <a:pPr lvl="2"/>
            <a:r>
              <a:rPr lang="en-US" dirty="0"/>
              <a:t>Tractably and </a:t>
            </a:r>
            <a:r>
              <a:rPr lang="en-US" dirty="0" err="1"/>
              <a:t>reusably</a:t>
            </a:r>
            <a:r>
              <a:rPr lang="en-US" dirty="0"/>
              <a:t> define correct behavior in each combination of variants</a:t>
            </a:r>
          </a:p>
          <a:p>
            <a:endParaRPr lang="en-US" dirty="0">
              <a:sym typeface="Wingdings" panose="05000000000000000000" pitchFamily="2" charset="2"/>
            </a:endParaRPr>
          </a:p>
        </p:txBody>
      </p:sp>
      <p:sp>
        <p:nvSpPr>
          <p:cNvPr id="4" name="Date Placeholder 3">
            <a:extLst>
              <a:ext uri="{FF2B5EF4-FFF2-40B4-BE49-F238E27FC236}">
                <a16:creationId xmlns:a16="http://schemas.microsoft.com/office/drawing/2014/main" id="{6CB65A98-ABA4-4646-8C05-DF5CEE2FB49E}"/>
              </a:ext>
            </a:extLst>
          </p:cNvPr>
          <p:cNvSpPr>
            <a:spLocks noGrp="1"/>
          </p:cNvSpPr>
          <p:nvPr>
            <p:ph type="dt" sz="half" idx="13"/>
          </p:nvPr>
        </p:nvSpPr>
        <p:spPr/>
        <p:txBody>
          <a:bodyPr/>
          <a:lstStyle/>
          <a:p>
            <a:fld id="{F0415886-3820-4DF3-ACED-98B181A3A239}" type="datetime1">
              <a:rPr lang="en-US" smtClean="0"/>
              <a:t>5/26/2020</a:t>
            </a:fld>
            <a:endParaRPr lang="en-US" dirty="0"/>
          </a:p>
        </p:txBody>
      </p:sp>
      <p:sp>
        <p:nvSpPr>
          <p:cNvPr id="5" name="Footer Placeholder 4">
            <a:extLst>
              <a:ext uri="{FF2B5EF4-FFF2-40B4-BE49-F238E27FC236}">
                <a16:creationId xmlns:a16="http://schemas.microsoft.com/office/drawing/2014/main" id="{E5C3C654-8AA3-42E3-9577-784A8134A227}"/>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95F24B4E-E427-4BA7-A500-44A15C4DD450}"/>
              </a:ext>
            </a:extLst>
          </p:cNvPr>
          <p:cNvSpPr>
            <a:spLocks noGrp="1"/>
          </p:cNvSpPr>
          <p:nvPr>
            <p:ph type="sldNum" sz="quarter" idx="15"/>
          </p:nvPr>
        </p:nvSpPr>
        <p:spPr/>
        <p:txBody>
          <a:bodyPr/>
          <a:lstStyle/>
          <a:p>
            <a:fld id="{D2E820DC-945F-4810-8547-AFE70CD061B3}" type="slidenum">
              <a:rPr lang="en-US" smtClean="0"/>
              <a:pPr/>
              <a:t>9</a:t>
            </a:fld>
            <a:endParaRPr lang="en-US" dirty="0"/>
          </a:p>
        </p:txBody>
      </p:sp>
    </p:spTree>
    <p:extLst>
      <p:ext uri="{BB962C8B-B14F-4D97-AF65-F5344CB8AC3E}">
        <p14:creationId xmlns:p14="http://schemas.microsoft.com/office/powerpoint/2010/main" val="1863326582"/>
      </p:ext>
    </p:extLst>
  </p:cSld>
  <p:clrMapOvr>
    <a:masterClrMapping/>
  </p:clrMapOvr>
</p:sld>
</file>

<file path=ppt/theme/theme1.xml><?xml version="1.0" encoding="utf-8"?>
<a:theme xmlns:a="http://schemas.openxmlformats.org/drawingml/2006/main" name="SoarTech_01">
  <a:themeElements>
    <a:clrScheme name="Custom 1">
      <a:dk1>
        <a:srgbClr val="44546A"/>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4A46977321142AE1EEB53B775F12D" ma:contentTypeVersion="4" ma:contentTypeDescription="Create a new document." ma:contentTypeScope="" ma:versionID="84d380c9fd83b71b7326a681dc79f579">
  <xsd:schema xmlns:xsd="http://www.w3.org/2001/XMLSchema" xmlns:xs="http://www.w3.org/2001/XMLSchema" xmlns:p="http://schemas.microsoft.com/office/2006/metadata/properties" xmlns:ns2="acac29aa-e5c3-4573-8377-ca616f47fbaf" targetNamespace="http://schemas.microsoft.com/office/2006/metadata/properties" ma:root="true" ma:fieldsID="dd328399aea238c8153126e91a2e0bb5" ns2:_="">
    <xsd:import namespace="acac29aa-e5c3-4573-8377-ca616f47fb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c29aa-e5c3-4573-8377-ca616f47f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EDD8CC-1BAB-4AFF-9228-1293F8573875}"/>
</file>

<file path=customXml/itemProps2.xml><?xml version="1.0" encoding="utf-8"?>
<ds:datastoreItem xmlns:ds="http://schemas.openxmlformats.org/officeDocument/2006/customXml" ds:itemID="{0E3E342A-0087-4DB5-8AB3-E2F25EBAE152}"/>
</file>

<file path=customXml/itemProps3.xml><?xml version="1.0" encoding="utf-8"?>
<ds:datastoreItem xmlns:ds="http://schemas.openxmlformats.org/officeDocument/2006/customXml" ds:itemID="{A61F33AA-4D9A-4375-806F-845E4D7B51DD}"/>
</file>

<file path=docProps/app.xml><?xml version="1.0" encoding="utf-8"?>
<Properties xmlns="http://schemas.openxmlformats.org/officeDocument/2006/extended-properties" xmlns:vt="http://schemas.openxmlformats.org/officeDocument/2006/docPropsVTypes">
  <Template/>
  <TotalTime>3677</TotalTime>
  <Words>1797</Words>
  <Application>Microsoft Office PowerPoint</Application>
  <PresentationFormat>Widescreen</PresentationFormat>
  <Paragraphs>319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Bahnschrift Light</vt:lpstr>
      <vt:lpstr>Calibri</vt:lpstr>
      <vt:lpstr>Helvetica Neue Light</vt:lpstr>
      <vt:lpstr>Times New Roman</vt:lpstr>
      <vt:lpstr>SoarTech_01</vt:lpstr>
      <vt:lpstr>Automating Assessment and Feedback for Teamwork  to Operationalize Team Functional Resilience</vt:lpstr>
      <vt:lpstr>Summary</vt:lpstr>
      <vt:lpstr>Team Functional Resilience (TFR)</vt:lpstr>
      <vt:lpstr>Candidate Team Competencies to Understand TFR</vt:lpstr>
      <vt:lpstr>Linking Individual Contributions to Team Performance</vt:lpstr>
      <vt:lpstr>Linking Individual Contributions to Team Performance</vt:lpstr>
      <vt:lpstr>Linking Individual Contributions to Team Performance</vt:lpstr>
      <vt:lpstr>Team Dimensional Training Benefits</vt:lpstr>
      <vt:lpstr>Example Team Training Scenario</vt:lpstr>
      <vt:lpstr>GIFT Enhancements Under Development</vt:lpstr>
      <vt:lpstr>1: Express Individual Contributions with Team Roles</vt:lpstr>
      <vt:lpstr>Responsibilities and Corrective Actions</vt:lpstr>
      <vt:lpstr>2: Coordinate Conditions via a World State Model</vt:lpstr>
      <vt:lpstr>3: Design for Adaptive AAR Support</vt:lpstr>
      <vt:lpstr>Next Steps: Directly Observe Team Process</vt:lpstr>
      <vt:lpstr>Next Steps: Dynamic Role Binding</vt:lpstr>
      <vt:lpstr>Next Steps: Realtime Feedback at Scale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STIT #1 Officelicense 01</dc:creator>
  <cp:lastModifiedBy>Jeremiah Folsom-Kovarik</cp:lastModifiedBy>
  <cp:revision>42</cp:revision>
  <dcterms:created xsi:type="dcterms:W3CDTF">2019-09-12T18:50:30Z</dcterms:created>
  <dcterms:modified xsi:type="dcterms:W3CDTF">2020-05-27T01:14:52Z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0x0101001284A46977321142AE1EEB53B775F12D</vt:lpwstr>
  </property>
</Properties>
</file>