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606" r:id="rId3"/>
    <p:sldId id="604" r:id="rId4"/>
    <p:sldId id="607" r:id="rId5"/>
    <p:sldId id="616" r:id="rId6"/>
    <p:sldId id="261" r:id="rId7"/>
    <p:sldId id="610" r:id="rId8"/>
    <p:sldId id="611" r:id="rId9"/>
    <p:sldId id="612" r:id="rId10"/>
    <p:sldId id="61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5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b Pokorny" initials="B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428"/>
    <a:srgbClr val="642828"/>
    <a:srgbClr val="820032"/>
    <a:srgbClr val="820000"/>
    <a:srgbClr val="262626"/>
    <a:srgbClr val="000000"/>
    <a:srgbClr val="403152"/>
    <a:srgbClr val="D7E4BD"/>
    <a:srgbClr val="7F7F7F"/>
    <a:srgbClr val="9B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4" autoAdjust="0"/>
    <p:restoredTop sz="86775" autoAdjust="0"/>
  </p:normalViewPr>
  <p:slideViewPr>
    <p:cSldViewPr snapToGrid="0" snapToObjects="1" showGuides="1">
      <p:cViewPr varScale="1">
        <p:scale>
          <a:sx n="73" d="100"/>
          <a:sy n="73" d="100"/>
        </p:scale>
        <p:origin x="1565" y="43"/>
      </p:cViewPr>
      <p:guideLst>
        <p:guide orient="horz" pos="356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>
        <p:scale>
          <a:sx n="165" d="100"/>
          <a:sy n="165" d="100"/>
        </p:scale>
        <p:origin x="-824" y="13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4DADA8-A936-4713-BAE0-01B3284DF15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CACB6-728E-4495-9138-445FD24EDFF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O</a:t>
          </a:r>
          <a:r>
            <a:rPr lang="en-US" dirty="0"/>
            <a:t>bserve</a:t>
          </a:r>
        </a:p>
      </dgm:t>
    </dgm:pt>
    <dgm:pt modelId="{A0666DE1-792A-48D4-BCFD-EE29E53CCB91}" type="parTrans" cxnId="{131E4D37-0A34-4A85-A1B9-0663F8096089}">
      <dgm:prSet/>
      <dgm:spPr/>
      <dgm:t>
        <a:bodyPr/>
        <a:lstStyle/>
        <a:p>
          <a:endParaRPr lang="en-US"/>
        </a:p>
      </dgm:t>
    </dgm:pt>
    <dgm:pt modelId="{CCB8684C-35D7-4F51-9441-0E501480DF86}" type="sibTrans" cxnId="{131E4D37-0A34-4A85-A1B9-0663F8096089}">
      <dgm:prSet/>
      <dgm:spPr/>
      <dgm:t>
        <a:bodyPr/>
        <a:lstStyle/>
        <a:p>
          <a:endParaRPr lang="en-US"/>
        </a:p>
      </dgm:t>
    </dgm:pt>
    <dgm:pt modelId="{BC6318CE-3BCF-47DF-8871-949C2772120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O</a:t>
          </a:r>
          <a:r>
            <a:rPr lang="en-US" dirty="0"/>
            <a:t>rient</a:t>
          </a:r>
        </a:p>
      </dgm:t>
    </dgm:pt>
    <dgm:pt modelId="{EF48D134-3BB5-425E-8581-2C01899DB59A}" type="parTrans" cxnId="{1F646EBB-1A3E-4339-812D-1BB4B96FA18D}">
      <dgm:prSet/>
      <dgm:spPr/>
      <dgm:t>
        <a:bodyPr/>
        <a:lstStyle/>
        <a:p>
          <a:endParaRPr lang="en-US"/>
        </a:p>
      </dgm:t>
    </dgm:pt>
    <dgm:pt modelId="{C1867BCC-7A69-445B-98B3-CD5FBEE4C1E7}" type="sibTrans" cxnId="{1F646EBB-1A3E-4339-812D-1BB4B96FA18D}">
      <dgm:prSet/>
      <dgm:spPr/>
      <dgm:t>
        <a:bodyPr/>
        <a:lstStyle/>
        <a:p>
          <a:endParaRPr lang="en-US"/>
        </a:p>
      </dgm:t>
    </dgm:pt>
    <dgm:pt modelId="{AA33C6C8-FBD4-4ACD-BC5F-308D19E137A5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D</a:t>
          </a:r>
          <a:r>
            <a:rPr lang="en-US" dirty="0"/>
            <a:t>ecide</a:t>
          </a:r>
        </a:p>
      </dgm:t>
    </dgm:pt>
    <dgm:pt modelId="{C8B01B47-01B5-4470-9E4C-74B2B8729B40}" type="parTrans" cxnId="{C8B1583B-4B7B-4529-A94D-63019CFDFA64}">
      <dgm:prSet/>
      <dgm:spPr/>
      <dgm:t>
        <a:bodyPr/>
        <a:lstStyle/>
        <a:p>
          <a:endParaRPr lang="en-US"/>
        </a:p>
      </dgm:t>
    </dgm:pt>
    <dgm:pt modelId="{34010520-26E6-464B-A55E-F6E8F546C065}" type="sibTrans" cxnId="{C8B1583B-4B7B-4529-A94D-63019CFDFA64}">
      <dgm:prSet/>
      <dgm:spPr/>
      <dgm:t>
        <a:bodyPr/>
        <a:lstStyle/>
        <a:p>
          <a:endParaRPr lang="en-US"/>
        </a:p>
      </dgm:t>
    </dgm:pt>
    <dgm:pt modelId="{A6DA50B4-EB22-4B56-AF35-461A41FC499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A</a:t>
          </a:r>
          <a:r>
            <a:rPr lang="en-US" dirty="0"/>
            <a:t>ct</a:t>
          </a:r>
        </a:p>
      </dgm:t>
    </dgm:pt>
    <dgm:pt modelId="{E08962C6-CAB9-476E-860C-DA06DBA9117F}" type="parTrans" cxnId="{11A25819-A907-4238-8ADC-BE1211E04096}">
      <dgm:prSet/>
      <dgm:spPr/>
      <dgm:t>
        <a:bodyPr/>
        <a:lstStyle/>
        <a:p>
          <a:endParaRPr lang="en-US"/>
        </a:p>
      </dgm:t>
    </dgm:pt>
    <dgm:pt modelId="{1507AF4C-72F9-4ED5-89D8-AC4B5B226B3F}" type="sibTrans" cxnId="{11A25819-A907-4238-8ADC-BE1211E04096}">
      <dgm:prSet/>
      <dgm:spPr/>
      <dgm:t>
        <a:bodyPr/>
        <a:lstStyle/>
        <a:p>
          <a:endParaRPr lang="en-US"/>
        </a:p>
      </dgm:t>
    </dgm:pt>
    <dgm:pt modelId="{00319617-1338-4F96-A5FE-8056BD3393E5}" type="pres">
      <dgm:prSet presAssocID="{8C4DADA8-A936-4713-BAE0-01B3284DF155}" presName="cycle" presStyleCnt="0">
        <dgm:presLayoutVars>
          <dgm:dir/>
          <dgm:resizeHandles val="exact"/>
        </dgm:presLayoutVars>
      </dgm:prSet>
      <dgm:spPr/>
    </dgm:pt>
    <dgm:pt modelId="{9B72D528-9F91-433D-A1EC-0AE63DA84574}" type="pres">
      <dgm:prSet presAssocID="{2FFCACB6-728E-4495-9138-445FD24EDFF4}" presName="node" presStyleLbl="node1" presStyleIdx="0" presStyleCnt="4">
        <dgm:presLayoutVars>
          <dgm:bulletEnabled val="1"/>
        </dgm:presLayoutVars>
      </dgm:prSet>
      <dgm:spPr/>
    </dgm:pt>
    <dgm:pt modelId="{B34906B2-C4DC-4B03-AB17-182E5F25B85F}" type="pres">
      <dgm:prSet presAssocID="{2FFCACB6-728E-4495-9138-445FD24EDFF4}" presName="spNode" presStyleCnt="0"/>
      <dgm:spPr/>
    </dgm:pt>
    <dgm:pt modelId="{630E60E1-8BC5-42AA-A91F-4A877B5901D9}" type="pres">
      <dgm:prSet presAssocID="{CCB8684C-35D7-4F51-9441-0E501480DF86}" presName="sibTrans" presStyleLbl="sibTrans1D1" presStyleIdx="0" presStyleCnt="4"/>
      <dgm:spPr/>
    </dgm:pt>
    <dgm:pt modelId="{1200F409-9FFD-4C3B-81AC-E1F2BAD2ED17}" type="pres">
      <dgm:prSet presAssocID="{BC6318CE-3BCF-47DF-8871-949C27721207}" presName="node" presStyleLbl="node1" presStyleIdx="1" presStyleCnt="4">
        <dgm:presLayoutVars>
          <dgm:bulletEnabled val="1"/>
        </dgm:presLayoutVars>
      </dgm:prSet>
      <dgm:spPr/>
    </dgm:pt>
    <dgm:pt modelId="{D2EECA25-354E-4580-A2FB-A1D5ADB34A20}" type="pres">
      <dgm:prSet presAssocID="{BC6318CE-3BCF-47DF-8871-949C27721207}" presName="spNode" presStyleCnt="0"/>
      <dgm:spPr/>
    </dgm:pt>
    <dgm:pt modelId="{CF6AECF4-AE97-40D6-B90C-AD0016E5BE25}" type="pres">
      <dgm:prSet presAssocID="{C1867BCC-7A69-445B-98B3-CD5FBEE4C1E7}" presName="sibTrans" presStyleLbl="sibTrans1D1" presStyleIdx="1" presStyleCnt="4"/>
      <dgm:spPr/>
    </dgm:pt>
    <dgm:pt modelId="{61DB3D2A-5108-4AEE-A213-ACCB0C58DCBB}" type="pres">
      <dgm:prSet presAssocID="{AA33C6C8-FBD4-4ACD-BC5F-308D19E137A5}" presName="node" presStyleLbl="node1" presStyleIdx="2" presStyleCnt="4">
        <dgm:presLayoutVars>
          <dgm:bulletEnabled val="1"/>
        </dgm:presLayoutVars>
      </dgm:prSet>
      <dgm:spPr/>
    </dgm:pt>
    <dgm:pt modelId="{FC7E162C-8CB3-4497-AE89-A928E9CB5263}" type="pres">
      <dgm:prSet presAssocID="{AA33C6C8-FBD4-4ACD-BC5F-308D19E137A5}" presName="spNode" presStyleCnt="0"/>
      <dgm:spPr/>
    </dgm:pt>
    <dgm:pt modelId="{CBF76940-1E49-427C-8F59-FFEF566E5495}" type="pres">
      <dgm:prSet presAssocID="{34010520-26E6-464B-A55E-F6E8F546C065}" presName="sibTrans" presStyleLbl="sibTrans1D1" presStyleIdx="2" presStyleCnt="4"/>
      <dgm:spPr/>
    </dgm:pt>
    <dgm:pt modelId="{F262B71F-7D02-46E3-9434-4D07E2C0AD64}" type="pres">
      <dgm:prSet presAssocID="{A6DA50B4-EB22-4B56-AF35-461A41FC4997}" presName="node" presStyleLbl="node1" presStyleIdx="3" presStyleCnt="4">
        <dgm:presLayoutVars>
          <dgm:bulletEnabled val="1"/>
        </dgm:presLayoutVars>
      </dgm:prSet>
      <dgm:spPr/>
    </dgm:pt>
    <dgm:pt modelId="{6465461E-4337-49B1-9BA4-C4E8ACFC474C}" type="pres">
      <dgm:prSet presAssocID="{A6DA50B4-EB22-4B56-AF35-461A41FC4997}" presName="spNode" presStyleCnt="0"/>
      <dgm:spPr/>
    </dgm:pt>
    <dgm:pt modelId="{FE869B50-DB6F-4E61-8F57-B7EA26431017}" type="pres">
      <dgm:prSet presAssocID="{1507AF4C-72F9-4ED5-89D8-AC4B5B226B3F}" presName="sibTrans" presStyleLbl="sibTrans1D1" presStyleIdx="3" presStyleCnt="4"/>
      <dgm:spPr/>
    </dgm:pt>
  </dgm:ptLst>
  <dgm:cxnLst>
    <dgm:cxn modelId="{11A25819-A907-4238-8ADC-BE1211E04096}" srcId="{8C4DADA8-A936-4713-BAE0-01B3284DF155}" destId="{A6DA50B4-EB22-4B56-AF35-461A41FC4997}" srcOrd="3" destOrd="0" parTransId="{E08962C6-CAB9-476E-860C-DA06DBA9117F}" sibTransId="{1507AF4C-72F9-4ED5-89D8-AC4B5B226B3F}"/>
    <dgm:cxn modelId="{8C943126-0C0F-404B-930C-4C69D5B5FDDA}" type="presOf" srcId="{C1867BCC-7A69-445B-98B3-CD5FBEE4C1E7}" destId="{CF6AECF4-AE97-40D6-B90C-AD0016E5BE25}" srcOrd="0" destOrd="0" presId="urn:microsoft.com/office/officeart/2005/8/layout/cycle5"/>
    <dgm:cxn modelId="{131E4D37-0A34-4A85-A1B9-0663F8096089}" srcId="{8C4DADA8-A936-4713-BAE0-01B3284DF155}" destId="{2FFCACB6-728E-4495-9138-445FD24EDFF4}" srcOrd="0" destOrd="0" parTransId="{A0666DE1-792A-48D4-BCFD-EE29E53CCB91}" sibTransId="{CCB8684C-35D7-4F51-9441-0E501480DF86}"/>
    <dgm:cxn modelId="{C8B1583B-4B7B-4529-A94D-63019CFDFA64}" srcId="{8C4DADA8-A936-4713-BAE0-01B3284DF155}" destId="{AA33C6C8-FBD4-4ACD-BC5F-308D19E137A5}" srcOrd="2" destOrd="0" parTransId="{C8B01B47-01B5-4470-9E4C-74B2B8729B40}" sibTransId="{34010520-26E6-464B-A55E-F6E8F546C065}"/>
    <dgm:cxn modelId="{A84FEF40-79FA-496A-9FED-D5CF217F3CDB}" type="presOf" srcId="{1507AF4C-72F9-4ED5-89D8-AC4B5B226B3F}" destId="{FE869B50-DB6F-4E61-8F57-B7EA26431017}" srcOrd="0" destOrd="0" presId="urn:microsoft.com/office/officeart/2005/8/layout/cycle5"/>
    <dgm:cxn modelId="{9FE39A62-75B5-4479-91C4-0554B10C02EE}" type="presOf" srcId="{A6DA50B4-EB22-4B56-AF35-461A41FC4997}" destId="{F262B71F-7D02-46E3-9434-4D07E2C0AD64}" srcOrd="0" destOrd="0" presId="urn:microsoft.com/office/officeart/2005/8/layout/cycle5"/>
    <dgm:cxn modelId="{9254334D-10A9-4BC0-80AB-127DF19D2FC4}" type="presOf" srcId="{AA33C6C8-FBD4-4ACD-BC5F-308D19E137A5}" destId="{61DB3D2A-5108-4AEE-A213-ACCB0C58DCBB}" srcOrd="0" destOrd="0" presId="urn:microsoft.com/office/officeart/2005/8/layout/cycle5"/>
    <dgm:cxn modelId="{1D105D52-2591-4D8F-99EC-41F53A82CAFE}" type="presOf" srcId="{2FFCACB6-728E-4495-9138-445FD24EDFF4}" destId="{9B72D528-9F91-433D-A1EC-0AE63DA84574}" srcOrd="0" destOrd="0" presId="urn:microsoft.com/office/officeart/2005/8/layout/cycle5"/>
    <dgm:cxn modelId="{8583E490-9346-4935-9183-9A9A60451131}" type="presOf" srcId="{CCB8684C-35D7-4F51-9441-0E501480DF86}" destId="{630E60E1-8BC5-42AA-A91F-4A877B5901D9}" srcOrd="0" destOrd="0" presId="urn:microsoft.com/office/officeart/2005/8/layout/cycle5"/>
    <dgm:cxn modelId="{14655397-87AF-4E4B-B25C-B2ED895D1BB4}" type="presOf" srcId="{8C4DADA8-A936-4713-BAE0-01B3284DF155}" destId="{00319617-1338-4F96-A5FE-8056BD3393E5}" srcOrd="0" destOrd="0" presId="urn:microsoft.com/office/officeart/2005/8/layout/cycle5"/>
    <dgm:cxn modelId="{1F646EBB-1A3E-4339-812D-1BB4B96FA18D}" srcId="{8C4DADA8-A936-4713-BAE0-01B3284DF155}" destId="{BC6318CE-3BCF-47DF-8871-949C27721207}" srcOrd="1" destOrd="0" parTransId="{EF48D134-3BB5-425E-8581-2C01899DB59A}" sibTransId="{C1867BCC-7A69-445B-98B3-CD5FBEE4C1E7}"/>
    <dgm:cxn modelId="{3C936BDC-5171-4A05-8A31-B65764D20417}" type="presOf" srcId="{34010520-26E6-464B-A55E-F6E8F546C065}" destId="{CBF76940-1E49-427C-8F59-FFEF566E5495}" srcOrd="0" destOrd="0" presId="urn:microsoft.com/office/officeart/2005/8/layout/cycle5"/>
    <dgm:cxn modelId="{79BE01F4-5336-47D6-ADFC-AB5B45EAA71C}" type="presOf" srcId="{BC6318CE-3BCF-47DF-8871-949C27721207}" destId="{1200F409-9FFD-4C3B-81AC-E1F2BAD2ED17}" srcOrd="0" destOrd="0" presId="urn:microsoft.com/office/officeart/2005/8/layout/cycle5"/>
    <dgm:cxn modelId="{39E610E9-E858-46FA-ABCD-A5C6AB004DED}" type="presParOf" srcId="{00319617-1338-4F96-A5FE-8056BD3393E5}" destId="{9B72D528-9F91-433D-A1EC-0AE63DA84574}" srcOrd="0" destOrd="0" presId="urn:microsoft.com/office/officeart/2005/8/layout/cycle5"/>
    <dgm:cxn modelId="{19D1040E-5B4E-4345-B0B4-FE53B25208A4}" type="presParOf" srcId="{00319617-1338-4F96-A5FE-8056BD3393E5}" destId="{B34906B2-C4DC-4B03-AB17-182E5F25B85F}" srcOrd="1" destOrd="0" presId="urn:microsoft.com/office/officeart/2005/8/layout/cycle5"/>
    <dgm:cxn modelId="{475A2866-0FDD-41DF-82A2-D96A11A2D831}" type="presParOf" srcId="{00319617-1338-4F96-A5FE-8056BD3393E5}" destId="{630E60E1-8BC5-42AA-A91F-4A877B5901D9}" srcOrd="2" destOrd="0" presId="urn:microsoft.com/office/officeart/2005/8/layout/cycle5"/>
    <dgm:cxn modelId="{616A7C94-6C36-41D9-BFA5-A78640919228}" type="presParOf" srcId="{00319617-1338-4F96-A5FE-8056BD3393E5}" destId="{1200F409-9FFD-4C3B-81AC-E1F2BAD2ED17}" srcOrd="3" destOrd="0" presId="urn:microsoft.com/office/officeart/2005/8/layout/cycle5"/>
    <dgm:cxn modelId="{70A52AC5-2DBC-4FE5-8B56-510884A90235}" type="presParOf" srcId="{00319617-1338-4F96-A5FE-8056BD3393E5}" destId="{D2EECA25-354E-4580-A2FB-A1D5ADB34A20}" srcOrd="4" destOrd="0" presId="urn:microsoft.com/office/officeart/2005/8/layout/cycle5"/>
    <dgm:cxn modelId="{227A4A21-22C3-4C8D-993D-F943D54266AE}" type="presParOf" srcId="{00319617-1338-4F96-A5FE-8056BD3393E5}" destId="{CF6AECF4-AE97-40D6-B90C-AD0016E5BE25}" srcOrd="5" destOrd="0" presId="urn:microsoft.com/office/officeart/2005/8/layout/cycle5"/>
    <dgm:cxn modelId="{73BA8883-2195-4E08-9981-661058618E88}" type="presParOf" srcId="{00319617-1338-4F96-A5FE-8056BD3393E5}" destId="{61DB3D2A-5108-4AEE-A213-ACCB0C58DCBB}" srcOrd="6" destOrd="0" presId="urn:microsoft.com/office/officeart/2005/8/layout/cycle5"/>
    <dgm:cxn modelId="{6E9474A3-45FC-45CF-839C-0919EDDF04B6}" type="presParOf" srcId="{00319617-1338-4F96-A5FE-8056BD3393E5}" destId="{FC7E162C-8CB3-4497-AE89-A928E9CB5263}" srcOrd="7" destOrd="0" presId="urn:microsoft.com/office/officeart/2005/8/layout/cycle5"/>
    <dgm:cxn modelId="{12601374-3390-4277-878F-EBBF0796F746}" type="presParOf" srcId="{00319617-1338-4F96-A5FE-8056BD3393E5}" destId="{CBF76940-1E49-427C-8F59-FFEF566E5495}" srcOrd="8" destOrd="0" presId="urn:microsoft.com/office/officeart/2005/8/layout/cycle5"/>
    <dgm:cxn modelId="{A60A9EF5-2429-40CA-83BC-EE13B360413B}" type="presParOf" srcId="{00319617-1338-4F96-A5FE-8056BD3393E5}" destId="{F262B71F-7D02-46E3-9434-4D07E2C0AD64}" srcOrd="9" destOrd="0" presId="urn:microsoft.com/office/officeart/2005/8/layout/cycle5"/>
    <dgm:cxn modelId="{9FD28A91-273C-420F-B8BC-038A6D61EFAF}" type="presParOf" srcId="{00319617-1338-4F96-A5FE-8056BD3393E5}" destId="{6465461E-4337-49B1-9BA4-C4E8ACFC474C}" srcOrd="10" destOrd="0" presId="urn:microsoft.com/office/officeart/2005/8/layout/cycle5"/>
    <dgm:cxn modelId="{7754461C-EC87-4004-A99A-86176350C943}" type="presParOf" srcId="{00319617-1338-4F96-A5FE-8056BD3393E5}" destId="{FE869B50-DB6F-4E61-8F57-B7EA26431017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4DADA8-A936-4713-BAE0-01B3284DF15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CACB6-728E-4495-9138-445FD24EDFF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O</a:t>
          </a:r>
          <a:r>
            <a:rPr lang="en-US" dirty="0"/>
            <a:t>bserve</a:t>
          </a:r>
        </a:p>
      </dgm:t>
    </dgm:pt>
    <dgm:pt modelId="{A0666DE1-792A-48D4-BCFD-EE29E53CCB91}" type="parTrans" cxnId="{131E4D37-0A34-4A85-A1B9-0663F8096089}">
      <dgm:prSet/>
      <dgm:spPr/>
      <dgm:t>
        <a:bodyPr/>
        <a:lstStyle/>
        <a:p>
          <a:endParaRPr lang="en-US"/>
        </a:p>
      </dgm:t>
    </dgm:pt>
    <dgm:pt modelId="{CCB8684C-35D7-4F51-9441-0E501480DF86}" type="sibTrans" cxnId="{131E4D37-0A34-4A85-A1B9-0663F8096089}">
      <dgm:prSet/>
      <dgm:spPr/>
      <dgm:t>
        <a:bodyPr/>
        <a:lstStyle/>
        <a:p>
          <a:endParaRPr lang="en-US"/>
        </a:p>
      </dgm:t>
    </dgm:pt>
    <dgm:pt modelId="{BC6318CE-3BCF-47DF-8871-949C2772120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O</a:t>
          </a:r>
          <a:r>
            <a:rPr lang="en-US" dirty="0"/>
            <a:t>rient</a:t>
          </a:r>
        </a:p>
      </dgm:t>
    </dgm:pt>
    <dgm:pt modelId="{EF48D134-3BB5-425E-8581-2C01899DB59A}" type="parTrans" cxnId="{1F646EBB-1A3E-4339-812D-1BB4B96FA18D}">
      <dgm:prSet/>
      <dgm:spPr/>
      <dgm:t>
        <a:bodyPr/>
        <a:lstStyle/>
        <a:p>
          <a:endParaRPr lang="en-US"/>
        </a:p>
      </dgm:t>
    </dgm:pt>
    <dgm:pt modelId="{C1867BCC-7A69-445B-98B3-CD5FBEE4C1E7}" type="sibTrans" cxnId="{1F646EBB-1A3E-4339-812D-1BB4B96FA18D}">
      <dgm:prSet/>
      <dgm:spPr/>
      <dgm:t>
        <a:bodyPr/>
        <a:lstStyle/>
        <a:p>
          <a:endParaRPr lang="en-US"/>
        </a:p>
      </dgm:t>
    </dgm:pt>
    <dgm:pt modelId="{AA33C6C8-FBD4-4ACD-BC5F-308D19E137A5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D</a:t>
          </a:r>
          <a:r>
            <a:rPr lang="en-US" dirty="0"/>
            <a:t>ecide</a:t>
          </a:r>
        </a:p>
      </dgm:t>
    </dgm:pt>
    <dgm:pt modelId="{C8B01B47-01B5-4470-9E4C-74B2B8729B40}" type="parTrans" cxnId="{C8B1583B-4B7B-4529-A94D-63019CFDFA64}">
      <dgm:prSet/>
      <dgm:spPr/>
      <dgm:t>
        <a:bodyPr/>
        <a:lstStyle/>
        <a:p>
          <a:endParaRPr lang="en-US"/>
        </a:p>
      </dgm:t>
    </dgm:pt>
    <dgm:pt modelId="{34010520-26E6-464B-A55E-F6E8F546C065}" type="sibTrans" cxnId="{C8B1583B-4B7B-4529-A94D-63019CFDFA64}">
      <dgm:prSet/>
      <dgm:spPr/>
      <dgm:t>
        <a:bodyPr/>
        <a:lstStyle/>
        <a:p>
          <a:endParaRPr lang="en-US"/>
        </a:p>
      </dgm:t>
    </dgm:pt>
    <dgm:pt modelId="{A6DA50B4-EB22-4B56-AF35-461A41FC499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A</a:t>
          </a:r>
          <a:r>
            <a:rPr lang="en-US" dirty="0"/>
            <a:t>ct</a:t>
          </a:r>
        </a:p>
      </dgm:t>
    </dgm:pt>
    <dgm:pt modelId="{E08962C6-CAB9-476E-860C-DA06DBA9117F}" type="parTrans" cxnId="{11A25819-A907-4238-8ADC-BE1211E04096}">
      <dgm:prSet/>
      <dgm:spPr/>
      <dgm:t>
        <a:bodyPr/>
        <a:lstStyle/>
        <a:p>
          <a:endParaRPr lang="en-US"/>
        </a:p>
      </dgm:t>
    </dgm:pt>
    <dgm:pt modelId="{1507AF4C-72F9-4ED5-89D8-AC4B5B226B3F}" type="sibTrans" cxnId="{11A25819-A907-4238-8ADC-BE1211E04096}">
      <dgm:prSet/>
      <dgm:spPr/>
      <dgm:t>
        <a:bodyPr/>
        <a:lstStyle/>
        <a:p>
          <a:endParaRPr lang="en-US"/>
        </a:p>
      </dgm:t>
    </dgm:pt>
    <dgm:pt modelId="{00319617-1338-4F96-A5FE-8056BD3393E5}" type="pres">
      <dgm:prSet presAssocID="{8C4DADA8-A936-4713-BAE0-01B3284DF155}" presName="cycle" presStyleCnt="0">
        <dgm:presLayoutVars>
          <dgm:dir/>
          <dgm:resizeHandles val="exact"/>
        </dgm:presLayoutVars>
      </dgm:prSet>
      <dgm:spPr/>
    </dgm:pt>
    <dgm:pt modelId="{9B72D528-9F91-433D-A1EC-0AE63DA84574}" type="pres">
      <dgm:prSet presAssocID="{2FFCACB6-728E-4495-9138-445FD24EDFF4}" presName="node" presStyleLbl="node1" presStyleIdx="0" presStyleCnt="4">
        <dgm:presLayoutVars>
          <dgm:bulletEnabled val="1"/>
        </dgm:presLayoutVars>
      </dgm:prSet>
      <dgm:spPr/>
    </dgm:pt>
    <dgm:pt modelId="{B34906B2-C4DC-4B03-AB17-182E5F25B85F}" type="pres">
      <dgm:prSet presAssocID="{2FFCACB6-728E-4495-9138-445FD24EDFF4}" presName="spNode" presStyleCnt="0"/>
      <dgm:spPr/>
    </dgm:pt>
    <dgm:pt modelId="{630E60E1-8BC5-42AA-A91F-4A877B5901D9}" type="pres">
      <dgm:prSet presAssocID="{CCB8684C-35D7-4F51-9441-0E501480DF86}" presName="sibTrans" presStyleLbl="sibTrans1D1" presStyleIdx="0" presStyleCnt="4"/>
      <dgm:spPr/>
    </dgm:pt>
    <dgm:pt modelId="{1200F409-9FFD-4C3B-81AC-E1F2BAD2ED17}" type="pres">
      <dgm:prSet presAssocID="{BC6318CE-3BCF-47DF-8871-949C27721207}" presName="node" presStyleLbl="node1" presStyleIdx="1" presStyleCnt="4">
        <dgm:presLayoutVars>
          <dgm:bulletEnabled val="1"/>
        </dgm:presLayoutVars>
      </dgm:prSet>
      <dgm:spPr/>
    </dgm:pt>
    <dgm:pt modelId="{D2EECA25-354E-4580-A2FB-A1D5ADB34A20}" type="pres">
      <dgm:prSet presAssocID="{BC6318CE-3BCF-47DF-8871-949C27721207}" presName="spNode" presStyleCnt="0"/>
      <dgm:spPr/>
    </dgm:pt>
    <dgm:pt modelId="{CF6AECF4-AE97-40D6-B90C-AD0016E5BE25}" type="pres">
      <dgm:prSet presAssocID="{C1867BCC-7A69-445B-98B3-CD5FBEE4C1E7}" presName="sibTrans" presStyleLbl="sibTrans1D1" presStyleIdx="1" presStyleCnt="4"/>
      <dgm:spPr/>
    </dgm:pt>
    <dgm:pt modelId="{61DB3D2A-5108-4AEE-A213-ACCB0C58DCBB}" type="pres">
      <dgm:prSet presAssocID="{AA33C6C8-FBD4-4ACD-BC5F-308D19E137A5}" presName="node" presStyleLbl="node1" presStyleIdx="2" presStyleCnt="4">
        <dgm:presLayoutVars>
          <dgm:bulletEnabled val="1"/>
        </dgm:presLayoutVars>
      </dgm:prSet>
      <dgm:spPr/>
    </dgm:pt>
    <dgm:pt modelId="{FC7E162C-8CB3-4497-AE89-A928E9CB5263}" type="pres">
      <dgm:prSet presAssocID="{AA33C6C8-FBD4-4ACD-BC5F-308D19E137A5}" presName="spNode" presStyleCnt="0"/>
      <dgm:spPr/>
    </dgm:pt>
    <dgm:pt modelId="{CBF76940-1E49-427C-8F59-FFEF566E5495}" type="pres">
      <dgm:prSet presAssocID="{34010520-26E6-464B-A55E-F6E8F546C065}" presName="sibTrans" presStyleLbl="sibTrans1D1" presStyleIdx="2" presStyleCnt="4"/>
      <dgm:spPr/>
    </dgm:pt>
    <dgm:pt modelId="{F262B71F-7D02-46E3-9434-4D07E2C0AD64}" type="pres">
      <dgm:prSet presAssocID="{A6DA50B4-EB22-4B56-AF35-461A41FC4997}" presName="node" presStyleLbl="node1" presStyleIdx="3" presStyleCnt="4">
        <dgm:presLayoutVars>
          <dgm:bulletEnabled val="1"/>
        </dgm:presLayoutVars>
      </dgm:prSet>
      <dgm:spPr/>
    </dgm:pt>
    <dgm:pt modelId="{6465461E-4337-49B1-9BA4-C4E8ACFC474C}" type="pres">
      <dgm:prSet presAssocID="{A6DA50B4-EB22-4B56-AF35-461A41FC4997}" presName="spNode" presStyleCnt="0"/>
      <dgm:spPr/>
    </dgm:pt>
    <dgm:pt modelId="{FE869B50-DB6F-4E61-8F57-B7EA26431017}" type="pres">
      <dgm:prSet presAssocID="{1507AF4C-72F9-4ED5-89D8-AC4B5B226B3F}" presName="sibTrans" presStyleLbl="sibTrans1D1" presStyleIdx="3" presStyleCnt="4"/>
      <dgm:spPr/>
    </dgm:pt>
  </dgm:ptLst>
  <dgm:cxnLst>
    <dgm:cxn modelId="{11A25819-A907-4238-8ADC-BE1211E04096}" srcId="{8C4DADA8-A936-4713-BAE0-01B3284DF155}" destId="{A6DA50B4-EB22-4B56-AF35-461A41FC4997}" srcOrd="3" destOrd="0" parTransId="{E08962C6-CAB9-476E-860C-DA06DBA9117F}" sibTransId="{1507AF4C-72F9-4ED5-89D8-AC4B5B226B3F}"/>
    <dgm:cxn modelId="{8C943126-0C0F-404B-930C-4C69D5B5FDDA}" type="presOf" srcId="{C1867BCC-7A69-445B-98B3-CD5FBEE4C1E7}" destId="{CF6AECF4-AE97-40D6-B90C-AD0016E5BE25}" srcOrd="0" destOrd="0" presId="urn:microsoft.com/office/officeart/2005/8/layout/cycle5"/>
    <dgm:cxn modelId="{131E4D37-0A34-4A85-A1B9-0663F8096089}" srcId="{8C4DADA8-A936-4713-BAE0-01B3284DF155}" destId="{2FFCACB6-728E-4495-9138-445FD24EDFF4}" srcOrd="0" destOrd="0" parTransId="{A0666DE1-792A-48D4-BCFD-EE29E53CCB91}" sibTransId="{CCB8684C-35D7-4F51-9441-0E501480DF86}"/>
    <dgm:cxn modelId="{C8B1583B-4B7B-4529-A94D-63019CFDFA64}" srcId="{8C4DADA8-A936-4713-BAE0-01B3284DF155}" destId="{AA33C6C8-FBD4-4ACD-BC5F-308D19E137A5}" srcOrd="2" destOrd="0" parTransId="{C8B01B47-01B5-4470-9E4C-74B2B8729B40}" sibTransId="{34010520-26E6-464B-A55E-F6E8F546C065}"/>
    <dgm:cxn modelId="{A84FEF40-79FA-496A-9FED-D5CF217F3CDB}" type="presOf" srcId="{1507AF4C-72F9-4ED5-89D8-AC4B5B226B3F}" destId="{FE869B50-DB6F-4E61-8F57-B7EA26431017}" srcOrd="0" destOrd="0" presId="urn:microsoft.com/office/officeart/2005/8/layout/cycle5"/>
    <dgm:cxn modelId="{9FE39A62-75B5-4479-91C4-0554B10C02EE}" type="presOf" srcId="{A6DA50B4-EB22-4B56-AF35-461A41FC4997}" destId="{F262B71F-7D02-46E3-9434-4D07E2C0AD64}" srcOrd="0" destOrd="0" presId="urn:microsoft.com/office/officeart/2005/8/layout/cycle5"/>
    <dgm:cxn modelId="{9254334D-10A9-4BC0-80AB-127DF19D2FC4}" type="presOf" srcId="{AA33C6C8-FBD4-4ACD-BC5F-308D19E137A5}" destId="{61DB3D2A-5108-4AEE-A213-ACCB0C58DCBB}" srcOrd="0" destOrd="0" presId="urn:microsoft.com/office/officeart/2005/8/layout/cycle5"/>
    <dgm:cxn modelId="{1D105D52-2591-4D8F-99EC-41F53A82CAFE}" type="presOf" srcId="{2FFCACB6-728E-4495-9138-445FD24EDFF4}" destId="{9B72D528-9F91-433D-A1EC-0AE63DA84574}" srcOrd="0" destOrd="0" presId="urn:microsoft.com/office/officeart/2005/8/layout/cycle5"/>
    <dgm:cxn modelId="{8583E490-9346-4935-9183-9A9A60451131}" type="presOf" srcId="{CCB8684C-35D7-4F51-9441-0E501480DF86}" destId="{630E60E1-8BC5-42AA-A91F-4A877B5901D9}" srcOrd="0" destOrd="0" presId="urn:microsoft.com/office/officeart/2005/8/layout/cycle5"/>
    <dgm:cxn modelId="{14655397-87AF-4E4B-B25C-B2ED895D1BB4}" type="presOf" srcId="{8C4DADA8-A936-4713-BAE0-01B3284DF155}" destId="{00319617-1338-4F96-A5FE-8056BD3393E5}" srcOrd="0" destOrd="0" presId="urn:microsoft.com/office/officeart/2005/8/layout/cycle5"/>
    <dgm:cxn modelId="{1F646EBB-1A3E-4339-812D-1BB4B96FA18D}" srcId="{8C4DADA8-A936-4713-BAE0-01B3284DF155}" destId="{BC6318CE-3BCF-47DF-8871-949C27721207}" srcOrd="1" destOrd="0" parTransId="{EF48D134-3BB5-425E-8581-2C01899DB59A}" sibTransId="{C1867BCC-7A69-445B-98B3-CD5FBEE4C1E7}"/>
    <dgm:cxn modelId="{3C936BDC-5171-4A05-8A31-B65764D20417}" type="presOf" srcId="{34010520-26E6-464B-A55E-F6E8F546C065}" destId="{CBF76940-1E49-427C-8F59-FFEF566E5495}" srcOrd="0" destOrd="0" presId="urn:microsoft.com/office/officeart/2005/8/layout/cycle5"/>
    <dgm:cxn modelId="{79BE01F4-5336-47D6-ADFC-AB5B45EAA71C}" type="presOf" srcId="{BC6318CE-3BCF-47DF-8871-949C27721207}" destId="{1200F409-9FFD-4C3B-81AC-E1F2BAD2ED17}" srcOrd="0" destOrd="0" presId="urn:microsoft.com/office/officeart/2005/8/layout/cycle5"/>
    <dgm:cxn modelId="{39E610E9-E858-46FA-ABCD-A5C6AB004DED}" type="presParOf" srcId="{00319617-1338-4F96-A5FE-8056BD3393E5}" destId="{9B72D528-9F91-433D-A1EC-0AE63DA84574}" srcOrd="0" destOrd="0" presId="urn:microsoft.com/office/officeart/2005/8/layout/cycle5"/>
    <dgm:cxn modelId="{19D1040E-5B4E-4345-B0B4-FE53B25208A4}" type="presParOf" srcId="{00319617-1338-4F96-A5FE-8056BD3393E5}" destId="{B34906B2-C4DC-4B03-AB17-182E5F25B85F}" srcOrd="1" destOrd="0" presId="urn:microsoft.com/office/officeart/2005/8/layout/cycle5"/>
    <dgm:cxn modelId="{475A2866-0FDD-41DF-82A2-D96A11A2D831}" type="presParOf" srcId="{00319617-1338-4F96-A5FE-8056BD3393E5}" destId="{630E60E1-8BC5-42AA-A91F-4A877B5901D9}" srcOrd="2" destOrd="0" presId="urn:microsoft.com/office/officeart/2005/8/layout/cycle5"/>
    <dgm:cxn modelId="{616A7C94-6C36-41D9-BFA5-A78640919228}" type="presParOf" srcId="{00319617-1338-4F96-A5FE-8056BD3393E5}" destId="{1200F409-9FFD-4C3B-81AC-E1F2BAD2ED17}" srcOrd="3" destOrd="0" presId="urn:microsoft.com/office/officeart/2005/8/layout/cycle5"/>
    <dgm:cxn modelId="{70A52AC5-2DBC-4FE5-8B56-510884A90235}" type="presParOf" srcId="{00319617-1338-4F96-A5FE-8056BD3393E5}" destId="{D2EECA25-354E-4580-A2FB-A1D5ADB34A20}" srcOrd="4" destOrd="0" presId="urn:microsoft.com/office/officeart/2005/8/layout/cycle5"/>
    <dgm:cxn modelId="{227A4A21-22C3-4C8D-993D-F943D54266AE}" type="presParOf" srcId="{00319617-1338-4F96-A5FE-8056BD3393E5}" destId="{CF6AECF4-AE97-40D6-B90C-AD0016E5BE25}" srcOrd="5" destOrd="0" presId="urn:microsoft.com/office/officeart/2005/8/layout/cycle5"/>
    <dgm:cxn modelId="{73BA8883-2195-4E08-9981-661058618E88}" type="presParOf" srcId="{00319617-1338-4F96-A5FE-8056BD3393E5}" destId="{61DB3D2A-5108-4AEE-A213-ACCB0C58DCBB}" srcOrd="6" destOrd="0" presId="urn:microsoft.com/office/officeart/2005/8/layout/cycle5"/>
    <dgm:cxn modelId="{6E9474A3-45FC-45CF-839C-0919EDDF04B6}" type="presParOf" srcId="{00319617-1338-4F96-A5FE-8056BD3393E5}" destId="{FC7E162C-8CB3-4497-AE89-A928E9CB5263}" srcOrd="7" destOrd="0" presId="urn:microsoft.com/office/officeart/2005/8/layout/cycle5"/>
    <dgm:cxn modelId="{12601374-3390-4277-878F-EBBF0796F746}" type="presParOf" srcId="{00319617-1338-4F96-A5FE-8056BD3393E5}" destId="{CBF76940-1E49-427C-8F59-FFEF566E5495}" srcOrd="8" destOrd="0" presId="urn:microsoft.com/office/officeart/2005/8/layout/cycle5"/>
    <dgm:cxn modelId="{A60A9EF5-2429-40CA-83BC-EE13B360413B}" type="presParOf" srcId="{00319617-1338-4F96-A5FE-8056BD3393E5}" destId="{F262B71F-7D02-46E3-9434-4D07E2C0AD64}" srcOrd="9" destOrd="0" presId="urn:microsoft.com/office/officeart/2005/8/layout/cycle5"/>
    <dgm:cxn modelId="{9FD28A91-273C-420F-B8BC-038A6D61EFAF}" type="presParOf" srcId="{00319617-1338-4F96-A5FE-8056BD3393E5}" destId="{6465461E-4337-49B1-9BA4-C4E8ACFC474C}" srcOrd="10" destOrd="0" presId="urn:microsoft.com/office/officeart/2005/8/layout/cycle5"/>
    <dgm:cxn modelId="{7754461C-EC87-4004-A99A-86176350C943}" type="presParOf" srcId="{00319617-1338-4F96-A5FE-8056BD3393E5}" destId="{FE869B50-DB6F-4E61-8F57-B7EA26431017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2D528-9F91-433D-A1EC-0AE63DA84574}">
      <dsp:nvSpPr>
        <dsp:cNvPr id="0" name=""/>
        <dsp:cNvSpPr/>
      </dsp:nvSpPr>
      <dsp:spPr>
        <a:xfrm>
          <a:off x="1118260" y="906"/>
          <a:ext cx="937695" cy="609502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O</a:t>
          </a:r>
          <a:r>
            <a:rPr lang="en-US" sz="1700" kern="1200" dirty="0"/>
            <a:t>bserve</a:t>
          </a:r>
        </a:p>
      </dsp:txBody>
      <dsp:txXfrm>
        <a:off x="1148013" y="30659"/>
        <a:ext cx="878189" cy="549996"/>
      </dsp:txXfrm>
    </dsp:sp>
    <dsp:sp modelId="{630E60E1-8BC5-42AA-A91F-4A877B5901D9}">
      <dsp:nvSpPr>
        <dsp:cNvPr id="0" name=""/>
        <dsp:cNvSpPr/>
      </dsp:nvSpPr>
      <dsp:spPr>
        <a:xfrm>
          <a:off x="580470" y="305657"/>
          <a:ext cx="2013276" cy="2013276"/>
        </a:xfrm>
        <a:custGeom>
          <a:avLst/>
          <a:gdLst/>
          <a:ahLst/>
          <a:cxnLst/>
          <a:rect l="0" t="0" r="0" b="0"/>
          <a:pathLst>
            <a:path>
              <a:moveTo>
                <a:pt x="1604831" y="197017"/>
              </a:moveTo>
              <a:arcTo wR="1006638" hR="1006638" stAng="18387545" swAng="16331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0F409-9FFD-4C3B-81AC-E1F2BAD2ED17}">
      <dsp:nvSpPr>
        <dsp:cNvPr id="0" name=""/>
        <dsp:cNvSpPr/>
      </dsp:nvSpPr>
      <dsp:spPr>
        <a:xfrm>
          <a:off x="2124898" y="1007544"/>
          <a:ext cx="937695" cy="609502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O</a:t>
          </a:r>
          <a:r>
            <a:rPr lang="en-US" sz="1700" kern="1200" dirty="0"/>
            <a:t>rient</a:t>
          </a:r>
        </a:p>
      </dsp:txBody>
      <dsp:txXfrm>
        <a:off x="2154651" y="1037297"/>
        <a:ext cx="878189" cy="549996"/>
      </dsp:txXfrm>
    </dsp:sp>
    <dsp:sp modelId="{CF6AECF4-AE97-40D6-B90C-AD0016E5BE25}">
      <dsp:nvSpPr>
        <dsp:cNvPr id="0" name=""/>
        <dsp:cNvSpPr/>
      </dsp:nvSpPr>
      <dsp:spPr>
        <a:xfrm>
          <a:off x="580470" y="305657"/>
          <a:ext cx="2013276" cy="2013276"/>
        </a:xfrm>
        <a:custGeom>
          <a:avLst/>
          <a:gdLst/>
          <a:ahLst/>
          <a:cxnLst/>
          <a:rect l="0" t="0" r="0" b="0"/>
          <a:pathLst>
            <a:path>
              <a:moveTo>
                <a:pt x="1908902" y="1453000"/>
              </a:moveTo>
              <a:arcTo wR="1006638" hR="1006638" stAng="1579335" swAng="16331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B3D2A-5108-4AEE-A213-ACCB0C58DCBB}">
      <dsp:nvSpPr>
        <dsp:cNvPr id="0" name=""/>
        <dsp:cNvSpPr/>
      </dsp:nvSpPr>
      <dsp:spPr>
        <a:xfrm>
          <a:off x="1118260" y="2014182"/>
          <a:ext cx="937695" cy="609502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D</a:t>
          </a:r>
          <a:r>
            <a:rPr lang="en-US" sz="1700" kern="1200" dirty="0"/>
            <a:t>ecide</a:t>
          </a:r>
        </a:p>
      </dsp:txBody>
      <dsp:txXfrm>
        <a:off x="1148013" y="2043935"/>
        <a:ext cx="878189" cy="549996"/>
      </dsp:txXfrm>
    </dsp:sp>
    <dsp:sp modelId="{CBF76940-1E49-427C-8F59-FFEF566E5495}">
      <dsp:nvSpPr>
        <dsp:cNvPr id="0" name=""/>
        <dsp:cNvSpPr/>
      </dsp:nvSpPr>
      <dsp:spPr>
        <a:xfrm>
          <a:off x="580470" y="305657"/>
          <a:ext cx="2013276" cy="2013276"/>
        </a:xfrm>
        <a:custGeom>
          <a:avLst/>
          <a:gdLst/>
          <a:ahLst/>
          <a:cxnLst/>
          <a:rect l="0" t="0" r="0" b="0"/>
          <a:pathLst>
            <a:path>
              <a:moveTo>
                <a:pt x="408444" y="1816258"/>
              </a:moveTo>
              <a:arcTo wR="1006638" hR="1006638" stAng="7587545" swAng="16331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2B71F-7D02-46E3-9434-4D07E2C0AD64}">
      <dsp:nvSpPr>
        <dsp:cNvPr id="0" name=""/>
        <dsp:cNvSpPr/>
      </dsp:nvSpPr>
      <dsp:spPr>
        <a:xfrm>
          <a:off x="111622" y="1007544"/>
          <a:ext cx="937695" cy="609502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</a:t>
          </a:r>
          <a:r>
            <a:rPr lang="en-US" sz="1700" kern="1200" dirty="0"/>
            <a:t>ct</a:t>
          </a:r>
        </a:p>
      </dsp:txBody>
      <dsp:txXfrm>
        <a:off x="141375" y="1037297"/>
        <a:ext cx="878189" cy="549996"/>
      </dsp:txXfrm>
    </dsp:sp>
    <dsp:sp modelId="{FE869B50-DB6F-4E61-8F57-B7EA26431017}">
      <dsp:nvSpPr>
        <dsp:cNvPr id="0" name=""/>
        <dsp:cNvSpPr/>
      </dsp:nvSpPr>
      <dsp:spPr>
        <a:xfrm>
          <a:off x="580470" y="305657"/>
          <a:ext cx="2013276" cy="2013276"/>
        </a:xfrm>
        <a:custGeom>
          <a:avLst/>
          <a:gdLst/>
          <a:ahLst/>
          <a:cxnLst/>
          <a:rect l="0" t="0" r="0" b="0"/>
          <a:pathLst>
            <a:path>
              <a:moveTo>
                <a:pt x="104374" y="560275"/>
              </a:moveTo>
              <a:arcTo wR="1006638" hR="1006638" stAng="12379335" swAng="16331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2D528-9F91-433D-A1EC-0AE63DA84574}">
      <dsp:nvSpPr>
        <dsp:cNvPr id="0" name=""/>
        <dsp:cNvSpPr/>
      </dsp:nvSpPr>
      <dsp:spPr>
        <a:xfrm>
          <a:off x="899124" y="621"/>
          <a:ext cx="732894" cy="4763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O</a:t>
          </a:r>
          <a:r>
            <a:rPr lang="en-US" sz="1300" kern="1200" dirty="0"/>
            <a:t>bserve</a:t>
          </a:r>
        </a:p>
      </dsp:txBody>
      <dsp:txXfrm>
        <a:off x="922379" y="23876"/>
        <a:ext cx="686384" cy="429871"/>
      </dsp:txXfrm>
    </dsp:sp>
    <dsp:sp modelId="{630E60E1-8BC5-42AA-A91F-4A877B5901D9}">
      <dsp:nvSpPr>
        <dsp:cNvPr id="0" name=""/>
        <dsp:cNvSpPr/>
      </dsp:nvSpPr>
      <dsp:spPr>
        <a:xfrm>
          <a:off x="479134" y="238812"/>
          <a:ext cx="1572873" cy="1572873"/>
        </a:xfrm>
        <a:custGeom>
          <a:avLst/>
          <a:gdLst/>
          <a:ahLst/>
          <a:cxnLst/>
          <a:rect l="0" t="0" r="0" b="0"/>
          <a:pathLst>
            <a:path>
              <a:moveTo>
                <a:pt x="1253877" y="153995"/>
              </a:moveTo>
              <a:arcTo wR="786436" hR="786436" stAng="18388099" swAng="16323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0F409-9FFD-4C3B-81AC-E1F2BAD2ED17}">
      <dsp:nvSpPr>
        <dsp:cNvPr id="0" name=""/>
        <dsp:cNvSpPr/>
      </dsp:nvSpPr>
      <dsp:spPr>
        <a:xfrm>
          <a:off x="1685561" y="787058"/>
          <a:ext cx="732894" cy="4763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O</a:t>
          </a:r>
          <a:r>
            <a:rPr lang="en-US" sz="1300" kern="1200" dirty="0"/>
            <a:t>rient</a:t>
          </a:r>
        </a:p>
      </dsp:txBody>
      <dsp:txXfrm>
        <a:off x="1708816" y="810313"/>
        <a:ext cx="686384" cy="429871"/>
      </dsp:txXfrm>
    </dsp:sp>
    <dsp:sp modelId="{CF6AECF4-AE97-40D6-B90C-AD0016E5BE25}">
      <dsp:nvSpPr>
        <dsp:cNvPr id="0" name=""/>
        <dsp:cNvSpPr/>
      </dsp:nvSpPr>
      <dsp:spPr>
        <a:xfrm>
          <a:off x="479134" y="238812"/>
          <a:ext cx="1572873" cy="1572873"/>
        </a:xfrm>
        <a:custGeom>
          <a:avLst/>
          <a:gdLst/>
          <a:ahLst/>
          <a:cxnLst/>
          <a:rect l="0" t="0" r="0" b="0"/>
          <a:pathLst>
            <a:path>
              <a:moveTo>
                <a:pt x="1491306" y="1135207"/>
              </a:moveTo>
              <a:arcTo wR="786436" hR="786436" stAng="1579577" swAng="16323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B3D2A-5108-4AEE-A213-ACCB0C58DCBB}">
      <dsp:nvSpPr>
        <dsp:cNvPr id="0" name=""/>
        <dsp:cNvSpPr/>
      </dsp:nvSpPr>
      <dsp:spPr>
        <a:xfrm>
          <a:off x="899124" y="1573495"/>
          <a:ext cx="732894" cy="4763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</a:t>
          </a:r>
          <a:r>
            <a:rPr lang="en-US" sz="1300" kern="1200" dirty="0"/>
            <a:t>ecide</a:t>
          </a:r>
        </a:p>
      </dsp:txBody>
      <dsp:txXfrm>
        <a:off x="922379" y="1596750"/>
        <a:ext cx="686384" cy="429871"/>
      </dsp:txXfrm>
    </dsp:sp>
    <dsp:sp modelId="{CBF76940-1E49-427C-8F59-FFEF566E5495}">
      <dsp:nvSpPr>
        <dsp:cNvPr id="0" name=""/>
        <dsp:cNvSpPr/>
      </dsp:nvSpPr>
      <dsp:spPr>
        <a:xfrm>
          <a:off x="479134" y="238812"/>
          <a:ext cx="1572873" cy="1572873"/>
        </a:xfrm>
        <a:custGeom>
          <a:avLst/>
          <a:gdLst/>
          <a:ahLst/>
          <a:cxnLst/>
          <a:rect l="0" t="0" r="0" b="0"/>
          <a:pathLst>
            <a:path>
              <a:moveTo>
                <a:pt x="318995" y="1418878"/>
              </a:moveTo>
              <a:arcTo wR="786436" hR="786436" stAng="7588099" swAng="16323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2B71F-7D02-46E3-9434-4D07E2C0AD64}">
      <dsp:nvSpPr>
        <dsp:cNvPr id="0" name=""/>
        <dsp:cNvSpPr/>
      </dsp:nvSpPr>
      <dsp:spPr>
        <a:xfrm>
          <a:off x="112687" y="787058"/>
          <a:ext cx="732894" cy="47638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A</a:t>
          </a:r>
          <a:r>
            <a:rPr lang="en-US" sz="1300" kern="1200" dirty="0"/>
            <a:t>ct</a:t>
          </a:r>
        </a:p>
      </dsp:txBody>
      <dsp:txXfrm>
        <a:off x="135942" y="810313"/>
        <a:ext cx="686384" cy="429871"/>
      </dsp:txXfrm>
    </dsp:sp>
    <dsp:sp modelId="{FE869B50-DB6F-4E61-8F57-B7EA26431017}">
      <dsp:nvSpPr>
        <dsp:cNvPr id="0" name=""/>
        <dsp:cNvSpPr/>
      </dsp:nvSpPr>
      <dsp:spPr>
        <a:xfrm>
          <a:off x="479134" y="238812"/>
          <a:ext cx="1572873" cy="1572873"/>
        </a:xfrm>
        <a:custGeom>
          <a:avLst/>
          <a:gdLst/>
          <a:ahLst/>
          <a:cxnLst/>
          <a:rect l="0" t="0" r="0" b="0"/>
          <a:pathLst>
            <a:path>
              <a:moveTo>
                <a:pt x="81566" y="437665"/>
              </a:moveTo>
              <a:arcTo wR="786436" hR="786436" stAng="12379577" swAng="16323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452C45-19A3-C649-ABAE-3F00CB715451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4543D4-2B85-6545-8DD4-91CC60CB9D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71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1FF1ED-5D41-1147-A398-40B19BD56964}" type="datetimeFigureOut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EAC30E-5FC5-CD4D-9E04-2558627CA0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1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AC30E-5FC5-CD4D-9E04-2558627CA07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5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746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AC30E-5FC5-CD4D-9E04-2558627CA0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44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I Veloxity Title Slide.ps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510" y="3334235"/>
            <a:ext cx="7772400" cy="102021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10" y="4506277"/>
            <a:ext cx="6400800" cy="52443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6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FCDE6D-5E78-9541-9776-A127F2652785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8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4B141-7117-794C-9A9A-E310B4DC1EF6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0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E8A336-63BB-9442-B844-F91034291F8C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F6CF5F-0130-D44C-BC27-16703EBD114C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3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3913B9-8E7E-9943-A9EC-946FCB6A26F8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0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522031-FBEE-2B49-A858-9021C931B237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6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82381-C97C-3D46-8EF8-F6AAE3392A06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3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CF6B2D-521B-C44A-9C3A-64B57E5D7396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6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C0C807-C4A1-1A48-B9AC-27CB07D1F0A6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00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5323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39F208-196E-0B4D-8FCA-FCFB8608C48A}" type="datetime1">
              <a:rPr lang="en-US" smtClean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0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I-Veloxity-inside-Slide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595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77882"/>
            <a:ext cx="8229600" cy="8197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5334"/>
            <a:ext cx="82296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5778" y="6617957"/>
            <a:ext cx="698222" cy="240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ahoma"/>
              </a:defRPr>
            </a:lvl1pPr>
          </a:lstStyle>
          <a:p>
            <a:fld id="{C2EA5BF2-84F9-D14A-A215-0EE08EA898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6975C8-5E32-4C14-AC0E-55407803485E}"/>
              </a:ext>
            </a:extLst>
          </p:cNvPr>
          <p:cNvSpPr/>
          <p:nvPr userDrawn="1"/>
        </p:nvSpPr>
        <p:spPr>
          <a:xfrm>
            <a:off x="7364506" y="6040418"/>
            <a:ext cx="1674362" cy="490369"/>
          </a:xfrm>
          <a:prstGeom prst="rect">
            <a:avLst/>
          </a:prstGeom>
          <a:solidFill>
            <a:schemeClr val="bg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E52B081-927B-401E-B208-E442E3BC98C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72" y="6627929"/>
            <a:ext cx="792256" cy="26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3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752F8A"/>
          </a:solidFill>
          <a:latin typeface="Trebuchet MS"/>
          <a:ea typeface="+mj-ea"/>
          <a:cs typeface="Trebuchet MS"/>
        </a:defRPr>
      </a:lvl1pPr>
    </p:titleStyle>
    <p:bodyStyle>
      <a:lvl1pPr marL="225425" indent="-225425" algn="l" defTabSz="457200" rtl="0" eaLnBrk="1" latinLnBrk="0" hangingPunct="1">
        <a:lnSpc>
          <a:spcPct val="85000"/>
        </a:lnSpc>
        <a:spcBef>
          <a:spcPts val="600"/>
        </a:spcBef>
        <a:buSzPct val="110000"/>
        <a:buFont typeface="Lucida Grande"/>
        <a:buChar char="￭"/>
        <a:defRPr sz="2200" b="1" kern="1200">
          <a:solidFill>
            <a:srgbClr val="236699"/>
          </a:solidFill>
          <a:latin typeface="+mj-lt"/>
          <a:ea typeface="+mn-ea"/>
          <a:cs typeface="Tahoma"/>
        </a:defRPr>
      </a:lvl1pPr>
      <a:lvl2pPr marL="511175" indent="-225425" algn="l" defTabSz="457200" rtl="0" eaLnBrk="1" latinLnBrk="0" hangingPunct="1">
        <a:lnSpc>
          <a:spcPct val="85000"/>
        </a:lnSpc>
        <a:spcBef>
          <a:spcPts val="300"/>
        </a:spcBef>
        <a:buSzPct val="66000"/>
        <a:buFont typeface="Lucida Grande"/>
        <a:buChar char="▶"/>
        <a:defRPr sz="1800" b="0" kern="1200">
          <a:solidFill>
            <a:srgbClr val="752F8A"/>
          </a:solidFill>
          <a:latin typeface="+mj-lt"/>
          <a:ea typeface="+mn-ea"/>
          <a:cs typeface="Tahoma"/>
        </a:defRPr>
      </a:lvl2pPr>
      <a:lvl3pPr marL="684213" indent="-173038" algn="l" defTabSz="457200" rtl="0" eaLnBrk="1" latinLnBrk="0" hangingPunct="1">
        <a:lnSpc>
          <a:spcPct val="85000"/>
        </a:lnSpc>
        <a:spcBef>
          <a:spcPts val="300"/>
        </a:spcBef>
        <a:buFont typeface="Lucida Grande"/>
        <a:buChar char="●"/>
        <a:defRPr sz="1500" kern="1200">
          <a:solidFill>
            <a:srgbClr val="236699"/>
          </a:solidFill>
          <a:latin typeface="+mj-lt"/>
          <a:ea typeface="+mn-ea"/>
          <a:cs typeface="Tahoma"/>
        </a:defRPr>
      </a:lvl3pPr>
      <a:lvl4pPr marL="857250" indent="-173038" algn="l" defTabSz="457200" rtl="0" eaLnBrk="1" latinLnBrk="0" hangingPunct="1">
        <a:lnSpc>
          <a:spcPct val="85000"/>
        </a:lnSpc>
        <a:spcBef>
          <a:spcPts val="300"/>
        </a:spcBef>
        <a:buClr>
          <a:srgbClr val="752F8A"/>
        </a:buClr>
        <a:buSzPct val="125000"/>
        <a:buFont typeface="Lucida Grande"/>
        <a:buChar char="⁃"/>
        <a:defRPr sz="1500" kern="1200">
          <a:solidFill>
            <a:srgbClr val="236699"/>
          </a:solidFill>
          <a:latin typeface="+mj-lt"/>
          <a:ea typeface="+mn-ea"/>
          <a:cs typeface="Tahoma"/>
        </a:defRPr>
      </a:lvl4pPr>
      <a:lvl5pPr marL="1082675" indent="-225425" algn="l" defTabSz="457200" rtl="0" eaLnBrk="1" latinLnBrk="0" hangingPunct="1">
        <a:lnSpc>
          <a:spcPct val="85000"/>
        </a:lnSpc>
        <a:spcBef>
          <a:spcPts val="300"/>
        </a:spcBef>
        <a:buFont typeface="Lucida Grande"/>
        <a:buChar char="…"/>
        <a:defRPr sz="1200" kern="1200">
          <a:solidFill>
            <a:srgbClr val="236699"/>
          </a:solidFill>
          <a:latin typeface="+mj-lt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0.jpeg"/><Relationship Id="rId7" Type="http://schemas.openxmlformats.org/officeDocument/2006/relationships/diagramLayout" Target="../diagrams/layout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22.png"/><Relationship Id="rId10" Type="http://schemas.microsoft.com/office/2007/relationships/diagramDrawing" Target="../diagrams/drawing2.xml"/><Relationship Id="rId4" Type="http://schemas.openxmlformats.org/officeDocument/2006/relationships/image" Target="../media/image21.png"/><Relationship Id="rId9" Type="http://schemas.openxmlformats.org/officeDocument/2006/relationships/diagramColors" Target="../diagrams/colors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510" y="2906858"/>
            <a:ext cx="8022186" cy="95163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>
                <a:latin typeface="Trebuchet MS"/>
                <a:cs typeface="Trebuchet MS"/>
              </a:rPr>
              <a:t>Trainers and Fighter Pilots</a:t>
            </a:r>
            <a:br>
              <a:rPr lang="en-US" dirty="0">
                <a:latin typeface="Trebuchet MS"/>
                <a:cs typeface="Trebuchet MS"/>
              </a:rPr>
            </a:br>
            <a:r>
              <a:rPr lang="en-US" sz="1800" dirty="0">
                <a:latin typeface="Trebuchet MS"/>
                <a:cs typeface="Trebuchet MS"/>
              </a:rPr>
              <a:t>Using GIFT </a:t>
            </a:r>
            <a:r>
              <a:rPr lang="en-US" sz="1800" dirty="0"/>
              <a:t>with an OODA Loop framework</a:t>
            </a:r>
            <a:endParaRPr lang="en-US" sz="1800" dirty="0">
              <a:latin typeface="Trebuchet MS"/>
              <a:cs typeface="Trebuchet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10" y="3894186"/>
            <a:ext cx="6400800" cy="524438"/>
          </a:xfrm>
        </p:spPr>
        <p:txBody>
          <a:bodyPr/>
          <a:lstStyle/>
          <a:p>
            <a:r>
              <a:rPr lang="en-US" sz="2000" dirty="0">
                <a:latin typeface="Trebuchet MS"/>
                <a:cs typeface="Trebuchet MS"/>
              </a:rPr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8499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6092-F939-4233-97B1-40FF7D9D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Notional SMART GIFT Collaboration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E905F-1FF5-4190-A6A6-5A807913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315449F-DD40-48BB-999B-6F8CCBF4D610}"/>
              </a:ext>
            </a:extLst>
          </p:cNvPr>
          <p:cNvSpPr/>
          <p:nvPr/>
        </p:nvSpPr>
        <p:spPr>
          <a:xfrm>
            <a:off x="802265" y="1353312"/>
            <a:ext cx="3056708" cy="163546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Observe:  </a:t>
            </a:r>
            <a:r>
              <a:rPr lang="en-US" dirty="0">
                <a:solidFill>
                  <a:schemeClr val="tx1"/>
                </a:solidFill>
              </a:rPr>
              <a:t>SMART detects a Forward Observer report Observer Target direction(OT direction) while under fire.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7C0B09-B2DD-48C6-A6D6-1AA64D5D8E15}"/>
              </a:ext>
            </a:extLst>
          </p:cNvPr>
          <p:cNvSpPr/>
          <p:nvPr/>
        </p:nvSpPr>
        <p:spPr>
          <a:xfrm>
            <a:off x="5346192" y="1353312"/>
            <a:ext cx="3056708" cy="16354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r>
              <a:rPr lang="en-US" b="1" dirty="0">
                <a:solidFill>
                  <a:schemeClr val="tx1"/>
                </a:solidFill>
              </a:rPr>
              <a:t>Orient:  </a:t>
            </a:r>
            <a:r>
              <a:rPr lang="en-US" dirty="0">
                <a:solidFill>
                  <a:schemeClr val="tx1"/>
                </a:solidFill>
              </a:rPr>
              <a:t>SMART assesses the correctness, timeliness, and necessity of the report.  GIFT updates its models accordingly.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ED8442E-4B98-43B8-87EE-AE50F14BC10E}"/>
              </a:ext>
            </a:extLst>
          </p:cNvPr>
          <p:cNvSpPr/>
          <p:nvPr/>
        </p:nvSpPr>
        <p:spPr>
          <a:xfrm>
            <a:off x="5346192" y="4191435"/>
            <a:ext cx="3056708" cy="163546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Decide:  </a:t>
            </a:r>
            <a:r>
              <a:rPr lang="en-US" dirty="0">
                <a:solidFill>
                  <a:schemeClr val="bg1"/>
                </a:solidFill>
              </a:rPr>
              <a:t>GIFT selects an instructional strategy to provide guided OT direction repetitions in a less stressful scenario environment.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89ECAF3-FA22-4C1B-BF00-CAE5AAD5919A}"/>
              </a:ext>
            </a:extLst>
          </p:cNvPr>
          <p:cNvSpPr/>
          <p:nvPr/>
        </p:nvSpPr>
        <p:spPr>
          <a:xfrm>
            <a:off x="802265" y="4191435"/>
            <a:ext cx="3056708" cy="163546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Act:  </a:t>
            </a:r>
            <a:r>
              <a:rPr lang="en-US" dirty="0">
                <a:solidFill>
                  <a:schemeClr val="bg1"/>
                </a:solidFill>
              </a:rPr>
              <a:t>GIFT modifies the scenario in VBS scenario as appropriate while SMART updates the ATAK display.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26844B-4E2F-477E-AB13-84A74D0934E0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3858973" y="2171047"/>
            <a:ext cx="148721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8E5EE6E-1261-4512-9A91-9AE5E5C35787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6874546" y="2988781"/>
            <a:ext cx="0" cy="120265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D1AB9D-E33A-4266-BF09-11BEB87DEEF3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flipH="1">
            <a:off x="3858973" y="5009170"/>
            <a:ext cx="1487219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A487E23-7713-419B-99B7-6C6B36580B13}"/>
              </a:ext>
            </a:extLst>
          </p:cNvPr>
          <p:cNvCxnSpPr>
            <a:cxnSpLocks/>
            <a:stCxn id="12" idx="0"/>
            <a:endCxn id="9" idx="2"/>
          </p:cNvCxnSpPr>
          <p:nvPr/>
        </p:nvCxnSpPr>
        <p:spPr>
          <a:xfrm flipV="1">
            <a:off x="2330619" y="2988781"/>
            <a:ext cx="0" cy="120265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7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EFDCF-2C69-4584-87C7-16EF9399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Fighter Pilots and Trainers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9CC1F-C0C8-4F21-8100-645603D2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 descr="A person sitting on top of a dirt field&#10;&#10;Description automatically generated">
            <a:extLst>
              <a:ext uri="{FF2B5EF4-FFF2-40B4-BE49-F238E27FC236}">
                <a16:creationId xmlns:a16="http://schemas.microsoft.com/office/drawing/2014/main" id="{109C8B94-29C7-4F5D-9F33-6FB6CF3A220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5" y="3822505"/>
            <a:ext cx="4194256" cy="2795452"/>
          </a:xfrm>
          <a:prstGeom prst="rect">
            <a:avLst/>
          </a:prstGeom>
        </p:spPr>
      </p:pic>
      <p:pic>
        <p:nvPicPr>
          <p:cNvPr id="8" name="Picture 7" descr="A picture containing sitting, motorcycle, black, small&#10;&#10;Description automatically generated">
            <a:extLst>
              <a:ext uri="{FF2B5EF4-FFF2-40B4-BE49-F238E27FC236}">
                <a16:creationId xmlns:a16="http://schemas.microsoft.com/office/drawing/2014/main" id="{DD378F2F-10BD-4CE4-A905-A8228A0517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90" y="1007931"/>
            <a:ext cx="4211226" cy="27954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5755874-FD70-46D0-AB04-599065CCB0EB}"/>
              </a:ext>
            </a:extLst>
          </p:cNvPr>
          <p:cNvSpPr/>
          <p:nvPr/>
        </p:nvSpPr>
        <p:spPr>
          <a:xfrm>
            <a:off x="7028" y="1007931"/>
            <a:ext cx="4261340" cy="5600465"/>
          </a:xfrm>
          <a:prstGeom prst="rect">
            <a:avLst/>
          </a:prstGeom>
          <a:solidFill>
            <a:srgbClr val="262626">
              <a:alpha val="85098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1B6B77-4CE4-4CFF-9E70-321AABA20E26}"/>
              </a:ext>
            </a:extLst>
          </p:cNvPr>
          <p:cNvSpPr txBox="1"/>
          <p:nvPr/>
        </p:nvSpPr>
        <p:spPr>
          <a:xfrm>
            <a:off x="266617" y="2287495"/>
            <a:ext cx="32552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Fighter Pilots and Trainers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Very different specialties, but both must make context sensitive quick decisions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927CD9B-C996-40B7-8384-0AEE9772C90C}"/>
              </a:ext>
            </a:extLst>
          </p:cNvPr>
          <p:cNvGrpSpPr/>
          <p:nvPr/>
        </p:nvGrpSpPr>
        <p:grpSpPr>
          <a:xfrm>
            <a:off x="3869706" y="1288410"/>
            <a:ext cx="4991223" cy="923330"/>
            <a:chOff x="3803666" y="1288410"/>
            <a:chExt cx="4991223" cy="92333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E307BAF-93F6-42FE-A8EF-6AA1411D6B78}"/>
                </a:ext>
              </a:extLst>
            </p:cNvPr>
            <p:cNvSpPr/>
            <p:nvPr/>
          </p:nvSpPr>
          <p:spPr>
            <a:xfrm>
              <a:off x="3803666" y="1407591"/>
              <a:ext cx="812406" cy="75829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17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A93B52C-B960-45B7-96DF-6444904D9277}"/>
                </a:ext>
              </a:extLst>
            </p:cNvPr>
            <p:cNvSpPr txBox="1"/>
            <p:nvPr/>
          </p:nvSpPr>
          <p:spPr>
            <a:xfrm>
              <a:off x="4666107" y="1288410"/>
              <a:ext cx="4128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Context Sensitive</a:t>
              </a:r>
            </a:p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Must react to changes in the uncertain environment</a:t>
              </a:r>
            </a:p>
          </p:txBody>
        </p:sp>
        <p:pic>
          <p:nvPicPr>
            <p:cNvPr id="31" name="Picture 30" descr="A close up of a logo&#10;&#10;Description automatically generated">
              <a:extLst>
                <a:ext uri="{FF2B5EF4-FFF2-40B4-BE49-F238E27FC236}">
                  <a16:creationId xmlns:a16="http://schemas.microsoft.com/office/drawing/2014/main" id="{2D7ED9A1-2034-4BD1-B830-53B3F1351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41116" y="1517985"/>
              <a:ext cx="537507" cy="537507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44A0A64-D56B-4980-B0E8-918198F9F2D4}"/>
              </a:ext>
            </a:extLst>
          </p:cNvPr>
          <p:cNvGrpSpPr/>
          <p:nvPr/>
        </p:nvGrpSpPr>
        <p:grpSpPr>
          <a:xfrm>
            <a:off x="3869706" y="2581601"/>
            <a:ext cx="4991223" cy="923330"/>
            <a:chOff x="3803666" y="2612961"/>
            <a:chExt cx="4991223" cy="92333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8FBC4F8-0982-4FBC-A8D6-1E9D28C486C5}"/>
                </a:ext>
              </a:extLst>
            </p:cNvPr>
            <p:cNvSpPr txBox="1"/>
            <p:nvPr/>
          </p:nvSpPr>
          <p:spPr>
            <a:xfrm>
              <a:off x="4666107" y="2612961"/>
              <a:ext cx="4128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Time Sensitive</a:t>
              </a:r>
            </a:p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Quick reactions can mean the difference between success and failure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998AC7E-D4D8-4EEA-A8D8-9A920DD3C6AD}"/>
                </a:ext>
              </a:extLst>
            </p:cNvPr>
            <p:cNvGrpSpPr/>
            <p:nvPr/>
          </p:nvGrpSpPr>
          <p:grpSpPr>
            <a:xfrm>
              <a:off x="3803666" y="2732142"/>
              <a:ext cx="812406" cy="758294"/>
              <a:chOff x="3803666" y="2732142"/>
              <a:chExt cx="812406" cy="758294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34881567-A8A3-4CC4-8C0E-025F6A59E810}"/>
                  </a:ext>
                </a:extLst>
              </p:cNvPr>
              <p:cNvSpPr/>
              <p:nvPr/>
            </p:nvSpPr>
            <p:spPr>
              <a:xfrm>
                <a:off x="3803666" y="2732142"/>
                <a:ext cx="812406" cy="75829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317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3" name="Picture 32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BEB3CC5-550A-4A5A-BF69-C7D58FA89A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lum bright="70000" contrast="-70000"/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8500" b="91833" l="8667" r="91667">
                            <a14:foregroundMark x1="38833" y1="12500" x2="46500" y2="11667"/>
                            <a14:foregroundMark x1="46500" y1="11667" x2="53500" y2="11667"/>
                            <a14:foregroundMark x1="53500" y1="11667" x2="56833" y2="11500"/>
                            <a14:foregroundMark x1="54333" y1="9500" x2="39500" y2="8500"/>
                            <a14:foregroundMark x1="39500" y1="8500" x2="38667" y2="8833"/>
                            <a14:foregroundMark x1="59833" y1="10000" x2="75000" y2="15333"/>
                            <a14:foregroundMark x1="75000" y1="15333" x2="80000" y2="20333"/>
                            <a14:foregroundMark x1="80000" y1="20333" x2="82333" y2="26833"/>
                            <a14:foregroundMark x1="84667" y1="27333" x2="88667" y2="60000"/>
                            <a14:foregroundMark x1="90500" y1="43333" x2="90500" y2="51667"/>
                            <a14:foregroundMark x1="89167" y1="33667" x2="91667" y2="41500"/>
                            <a14:foregroundMark x1="89667" y1="62667" x2="76000" y2="80167"/>
                            <a14:foregroundMark x1="76000" y1="80167" x2="68000" y2="84667"/>
                            <a14:foregroundMark x1="67667" y1="88167" x2="36333" y2="88333"/>
                            <a14:foregroundMark x1="36333" y1="88333" x2="18667" y2="74667"/>
                            <a14:foregroundMark x1="18667" y1="74667" x2="9000" y2="54333"/>
                            <a14:foregroundMark x1="9000" y1="54333" x2="8667" y2="39667"/>
                            <a14:foregroundMark x1="8667" y1="39667" x2="11333" y2="33000"/>
                            <a14:foregroundMark x1="11333" y1="33000" x2="26000" y2="16500"/>
                            <a14:foregroundMark x1="26000" y1="16500" x2="32500" y2="12833"/>
                            <a14:foregroundMark x1="32500" y1="12833" x2="39500" y2="11500"/>
                            <a14:foregroundMark x1="39500" y1="11500" x2="40833" y2="11500"/>
                            <a14:foregroundMark x1="46667" y1="90333" x2="52000" y2="90333"/>
                            <a14:foregroundMark x1="52833" y1="91833" x2="45000" y2="91667"/>
                            <a14:foregroundMark x1="50667" y1="50333" x2="62000" y2="54500"/>
                            <a14:foregroundMark x1="62000" y1="54500" x2="64833" y2="58667"/>
                            <a14:foregroundMark x1="51000" y1="22833" x2="49333" y2="49667"/>
                            <a14:backgroundMark x1="38833" y1="42667" x2="38833" y2="42667"/>
                            <a14:backgroundMark x1="42000" y1="28833" x2="33833" y2="40667"/>
                            <a14:backgroundMark x1="33833" y1="40667" x2="31000" y2="49500"/>
                            <a14:backgroundMark x1="31000" y1="49500" x2="31000" y2="52000"/>
                            <a14:backgroundMark x1="39333" y1="23000" x2="30500" y2="24500"/>
                            <a14:backgroundMark x1="30500" y1="24500" x2="23833" y2="32000"/>
                            <a14:backgroundMark x1="23833" y1="32000" x2="23167" y2="40667"/>
                            <a14:backgroundMark x1="23167" y1="40667" x2="30000" y2="56500"/>
                            <a14:backgroundMark x1="30000" y1="56500" x2="30667" y2="73333"/>
                            <a14:backgroundMark x1="30667" y1="73333" x2="37500" y2="76333"/>
                            <a14:backgroundMark x1="37500" y1="76333" x2="50500" y2="77167"/>
                            <a14:backgroundMark x1="50500" y1="77167" x2="66833" y2="74167"/>
                            <a14:backgroundMark x1="66833" y1="74167" x2="78500" y2="61667"/>
                            <a14:backgroundMark x1="78833" y1="49667" x2="68667" y2="26500"/>
                            <a14:backgroundMark x1="68667" y1="26500" x2="67833" y2="25333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892622" y="2794042"/>
                <a:ext cx="634494" cy="634494"/>
              </a:xfrm>
              <a:prstGeom prst="rect">
                <a:avLst/>
              </a:prstGeom>
            </p:spPr>
          </p:pic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0DEA5C0-379F-4C3E-8E65-16930C674495}"/>
              </a:ext>
            </a:extLst>
          </p:cNvPr>
          <p:cNvGrpSpPr/>
          <p:nvPr/>
        </p:nvGrpSpPr>
        <p:grpSpPr>
          <a:xfrm>
            <a:off x="3869706" y="3874792"/>
            <a:ext cx="4991223" cy="923330"/>
            <a:chOff x="3860169" y="3995010"/>
            <a:chExt cx="4991223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D53999E-3109-4742-90AD-83CB38F26C26}"/>
                </a:ext>
              </a:extLst>
            </p:cNvPr>
            <p:cNvSpPr txBox="1"/>
            <p:nvPr/>
          </p:nvSpPr>
          <p:spPr>
            <a:xfrm>
              <a:off x="4722610" y="3995010"/>
              <a:ext cx="4128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Complex Decision Space</a:t>
              </a:r>
            </a:p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Many options to choose from or create, some better than others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CF43A0F-14E0-4CFA-B049-4BBFD6598643}"/>
                </a:ext>
              </a:extLst>
            </p:cNvPr>
            <p:cNvGrpSpPr/>
            <p:nvPr/>
          </p:nvGrpSpPr>
          <p:grpSpPr>
            <a:xfrm>
              <a:off x="3860169" y="4114191"/>
              <a:ext cx="812406" cy="758294"/>
              <a:chOff x="3860169" y="4114191"/>
              <a:chExt cx="812406" cy="758294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337C6A8-EBDB-4A69-A81F-5904976992C1}"/>
                  </a:ext>
                </a:extLst>
              </p:cNvPr>
              <p:cNvSpPr/>
              <p:nvPr/>
            </p:nvSpPr>
            <p:spPr>
              <a:xfrm>
                <a:off x="3860169" y="4114191"/>
                <a:ext cx="812406" cy="758294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317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5" name="Picture 3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86AC3716-BC27-4831-9BFD-92FCF0F7CE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screen">
                <a:lum bright="70000" contrast="-70000"/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8889" b="90667" l="7556" r="91111">
                            <a14:foregroundMark x1="48889" y1="74222" x2="48889" y2="74222"/>
                            <a14:foregroundMark x1="84000" y1="73778" x2="84000" y2="73778"/>
                            <a14:foregroundMark x1="91111" y1="49333" x2="91111" y2="49333"/>
                            <a14:foregroundMark x1="38222" y1="8889" x2="38222" y2="8889"/>
                            <a14:foregroundMark x1="7556" y1="50667" x2="7556" y2="50667"/>
                            <a14:foregroundMark x1="47111" y1="91111" x2="47111" y2="91111"/>
                            <a14:foregroundMark x1="53333" y1="91111" x2="53333" y2="91111"/>
                            <a14:foregroundMark x1="91111" y1="53778" x2="91111" y2="5377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957919" y="4184885"/>
                <a:ext cx="616907" cy="616907"/>
              </a:xfrm>
              <a:prstGeom prst="rect">
                <a:avLst/>
              </a:prstGeom>
            </p:spPr>
          </p:pic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3A7D506-BA71-4EB3-B80E-B8B5CCFEC62E}"/>
              </a:ext>
            </a:extLst>
          </p:cNvPr>
          <p:cNvGrpSpPr/>
          <p:nvPr/>
        </p:nvGrpSpPr>
        <p:grpSpPr>
          <a:xfrm>
            <a:off x="3869706" y="5167984"/>
            <a:ext cx="4991223" cy="1200329"/>
            <a:chOff x="3902565" y="5167984"/>
            <a:chExt cx="4991223" cy="120032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877400D-E842-41A9-9C50-15C275BBA242}"/>
                </a:ext>
              </a:extLst>
            </p:cNvPr>
            <p:cNvSpPr txBox="1"/>
            <p:nvPr/>
          </p:nvSpPr>
          <p:spPr>
            <a:xfrm>
              <a:off x="4765006" y="5167984"/>
              <a:ext cx="412878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Decision Making Process Needed</a:t>
              </a:r>
            </a:p>
            <a:p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 process must help with timely, effective decisions in uncertain environments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0E14D79-DB89-4D4B-8227-3ECDD2DBE6FE}"/>
                </a:ext>
              </a:extLst>
            </p:cNvPr>
            <p:cNvGrpSpPr/>
            <p:nvPr/>
          </p:nvGrpSpPr>
          <p:grpSpPr>
            <a:xfrm>
              <a:off x="3902565" y="5287165"/>
              <a:ext cx="812406" cy="758294"/>
              <a:chOff x="3902565" y="5287165"/>
              <a:chExt cx="812406" cy="758294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371D0B52-1714-44A5-85BF-C140C98850EB}"/>
                  </a:ext>
                </a:extLst>
              </p:cNvPr>
              <p:cNvSpPr/>
              <p:nvPr/>
            </p:nvSpPr>
            <p:spPr>
              <a:xfrm>
                <a:off x="3902565" y="5287165"/>
                <a:ext cx="812406" cy="758294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317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6D5496E1-793F-4CB3-9DF6-E0310CBE86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screen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018389" y="5424422"/>
                <a:ext cx="580759" cy="48378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8358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d/d3/PS-Amman_6501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1"/>
          <a:stretch/>
        </p:blipFill>
        <p:spPr bwMode="auto">
          <a:xfrm>
            <a:off x="274343" y="944871"/>
            <a:ext cx="8576056" cy="503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OODA Loop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4343" y="943855"/>
            <a:ext cx="8586216" cy="560047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dirty="0">
                <a:solidFill>
                  <a:schemeClr val="tx1"/>
                </a:solidFill>
              </a:rPr>
              <a:t>Proven paradigm for emulating thought processes</a:t>
            </a:r>
            <a:endParaRPr lang="en-US" sz="1600" i="1" dirty="0">
              <a:solidFill>
                <a:srgbClr val="7030A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4343" y="1605579"/>
            <a:ext cx="8586216" cy="590363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dirty="0">
                <a:solidFill>
                  <a:schemeClr val="tx1"/>
                </a:solidFill>
              </a:rPr>
              <a:t>Most appropriate for complex, rapidly changing environments</a:t>
            </a:r>
            <a:endParaRPr lang="en-US" sz="1600" i="1" dirty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343" y="2282835"/>
            <a:ext cx="8586216" cy="560047"/>
          </a:xfrm>
          <a:prstGeom prst="rect">
            <a:avLst/>
          </a:prstGeom>
          <a:solidFill>
            <a:schemeClr val="bg1">
              <a:lumMod val="95000"/>
              <a:alpha val="96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dirty="0">
                <a:solidFill>
                  <a:schemeClr val="tx1"/>
                </a:solidFill>
              </a:rPr>
              <a:t>Originally used in air to air combat, now applied to other situations</a:t>
            </a:r>
            <a:endParaRPr lang="en-US" sz="1600" i="1" dirty="0">
              <a:solidFill>
                <a:srgbClr val="7030A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4183" y="2936941"/>
            <a:ext cx="8586216" cy="3047170"/>
          </a:xfrm>
          <a:prstGeom prst="rect">
            <a:avLst/>
          </a:prstGeom>
          <a:solidFill>
            <a:schemeClr val="bg1">
              <a:alpha val="88000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sz="1600" i="1" dirty="0">
              <a:solidFill>
                <a:srgbClr val="7030A0"/>
              </a:solidFill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5516692" y="3113275"/>
          <a:ext cx="3174217" cy="2624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ctangle 1"/>
          <p:cNvSpPr/>
          <p:nvPr/>
        </p:nvSpPr>
        <p:spPr>
          <a:xfrm>
            <a:off x="185195" y="1503902"/>
            <a:ext cx="8665204" cy="117208"/>
          </a:xfrm>
          <a:prstGeom prst="rect">
            <a:avLst/>
          </a:prstGeom>
          <a:solidFill>
            <a:schemeClr val="bg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9769" y="2174670"/>
            <a:ext cx="8665204" cy="117208"/>
          </a:xfrm>
          <a:prstGeom prst="rect">
            <a:avLst/>
          </a:prstGeom>
          <a:solidFill>
            <a:schemeClr val="bg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193" y="2839672"/>
            <a:ext cx="8665204" cy="117208"/>
          </a:xfrm>
          <a:prstGeom prst="rect">
            <a:avLst/>
          </a:prstGeom>
          <a:solidFill>
            <a:schemeClr val="bg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6560" y="3304939"/>
            <a:ext cx="4836081" cy="474581"/>
          </a:xfrm>
          <a:prstGeom prst="rect">
            <a:avLst/>
          </a:prstGeom>
          <a:solidFill>
            <a:srgbClr val="92D050">
              <a:alpha val="0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i="1" dirty="0">
                <a:solidFill>
                  <a:schemeClr val="accent3">
                    <a:lumMod val="50000"/>
                  </a:schemeClr>
                </a:solidFill>
              </a:rPr>
              <a:t>A soldier sees a market empty at midday.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560" y="3800820"/>
            <a:ext cx="4836082" cy="853440"/>
          </a:xfrm>
          <a:prstGeom prst="rect">
            <a:avLst/>
          </a:prstGeom>
          <a:solidFill>
            <a:srgbClr val="92D050">
              <a:alpha val="0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i="1" dirty="0">
                <a:solidFill>
                  <a:schemeClr val="accent3">
                    <a:lumMod val="50000"/>
                  </a:schemeClr>
                </a:solidFill>
              </a:rPr>
              <a:t>Knowing that the market is usually busy, he </a:t>
            </a:r>
          </a:p>
          <a:p>
            <a:endParaRPr lang="en-US" sz="800" i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000" i="1" dirty="0">
                <a:solidFill>
                  <a:schemeClr val="accent3">
                    <a:lumMod val="50000"/>
                  </a:schemeClr>
                </a:solidFill>
              </a:rPr>
              <a:t>realizes that an attack may be imminent.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6560" y="4675560"/>
            <a:ext cx="4836081" cy="474581"/>
          </a:xfrm>
          <a:prstGeom prst="rect">
            <a:avLst/>
          </a:prstGeom>
          <a:solidFill>
            <a:srgbClr val="92D050">
              <a:alpha val="0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i="1" dirty="0">
                <a:solidFill>
                  <a:schemeClr val="accent3">
                    <a:lumMod val="50000"/>
                  </a:schemeClr>
                </a:solidFill>
              </a:rPr>
              <a:t>He decides to inform his Commander.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6560" y="5171440"/>
            <a:ext cx="4836081" cy="474581"/>
          </a:xfrm>
          <a:prstGeom prst="rect">
            <a:avLst/>
          </a:prstGeom>
          <a:solidFill>
            <a:srgbClr val="92D050">
              <a:alpha val="0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2000" i="1" dirty="0">
                <a:solidFill>
                  <a:schemeClr val="accent3">
                    <a:lumMod val="50000"/>
                  </a:schemeClr>
                </a:solidFill>
              </a:rPr>
              <a:t>He makes the radio call.</a:t>
            </a:r>
          </a:p>
        </p:txBody>
      </p:sp>
    </p:spTree>
    <p:extLst>
      <p:ext uri="{BB962C8B-B14F-4D97-AF65-F5344CB8AC3E}">
        <p14:creationId xmlns:p14="http://schemas.microsoft.com/office/powerpoint/2010/main" val="190826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CA35-B73E-4E32-B0EC-DC3DFB80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Velox Toolkit OODA Loop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3F2A3-59C3-4F5A-9057-496479FF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5F38C28-6E29-41A6-BD4F-6E0C564BD22A}"/>
              </a:ext>
            </a:extLst>
          </p:cNvPr>
          <p:cNvGrpSpPr/>
          <p:nvPr/>
        </p:nvGrpSpPr>
        <p:grpSpPr>
          <a:xfrm>
            <a:off x="1221570" y="1500695"/>
            <a:ext cx="2409562" cy="4410058"/>
            <a:chOff x="5493875" y="1686753"/>
            <a:chExt cx="2409562" cy="441005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FDA213E-3B7E-4EA0-918B-AE5C4083A464}"/>
                </a:ext>
              </a:extLst>
            </p:cNvPr>
            <p:cNvSpPr txBox="1"/>
            <p:nvPr/>
          </p:nvSpPr>
          <p:spPr>
            <a:xfrm>
              <a:off x="5493875" y="5727479"/>
              <a:ext cx="2409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Observe Orient Graph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F4DA566-85F6-40AE-B151-2502552C265C}"/>
                </a:ext>
              </a:extLst>
            </p:cNvPr>
            <p:cNvGrpSpPr/>
            <p:nvPr/>
          </p:nvGrpSpPr>
          <p:grpSpPr>
            <a:xfrm>
              <a:off x="5610547" y="1686753"/>
              <a:ext cx="2176219" cy="3865169"/>
              <a:chOff x="5610547" y="1686753"/>
              <a:chExt cx="2176219" cy="3865169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07B86CA9-4011-4C10-8EE9-C819D4942324}"/>
                  </a:ext>
                </a:extLst>
              </p:cNvPr>
              <p:cNvCxnSpPr>
                <a:stCxn id="33" idx="0"/>
                <a:endCxn id="29" idx="2"/>
              </p:cNvCxnSpPr>
              <p:nvPr/>
            </p:nvCxnSpPr>
            <p:spPr>
              <a:xfrm flipV="1">
                <a:off x="6070060" y="4413872"/>
                <a:ext cx="3407" cy="772047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54EADE5-1A5F-40FF-9920-1CBFADEBCF5F}"/>
                  </a:ext>
                </a:extLst>
              </p:cNvPr>
              <p:cNvCxnSpPr>
                <a:stCxn id="31" idx="0"/>
                <a:endCxn id="27" idx="2"/>
              </p:cNvCxnSpPr>
              <p:nvPr/>
            </p:nvCxnSpPr>
            <p:spPr>
              <a:xfrm flipV="1">
                <a:off x="7339709" y="4345248"/>
                <a:ext cx="140440" cy="779951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E4790F43-666C-4A53-9346-33764893AFD4}"/>
                  </a:ext>
                </a:extLst>
              </p:cNvPr>
              <p:cNvCxnSpPr>
                <a:stCxn id="31" idx="0"/>
                <a:endCxn id="25" idx="2"/>
              </p:cNvCxnSpPr>
              <p:nvPr/>
            </p:nvCxnSpPr>
            <p:spPr>
              <a:xfrm flipH="1" flipV="1">
                <a:off x="6469336" y="3365109"/>
                <a:ext cx="870373" cy="1760090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C5FDE18-4A71-4932-A2A3-E5EF46CB9451}"/>
                  </a:ext>
                </a:extLst>
              </p:cNvPr>
              <p:cNvCxnSpPr>
                <a:stCxn id="29" idx="0"/>
                <a:endCxn id="25" idx="2"/>
              </p:cNvCxnSpPr>
              <p:nvPr/>
            </p:nvCxnSpPr>
            <p:spPr>
              <a:xfrm flipV="1">
                <a:off x="6073467" y="3365109"/>
                <a:ext cx="395869" cy="682760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B03B808F-9A2D-474E-A140-4C198FB3D65B}"/>
                  </a:ext>
                </a:extLst>
              </p:cNvPr>
              <p:cNvCxnSpPr>
                <a:stCxn id="27" idx="0"/>
                <a:endCxn id="21" idx="2"/>
              </p:cNvCxnSpPr>
              <p:nvPr/>
            </p:nvCxnSpPr>
            <p:spPr>
              <a:xfrm flipV="1">
                <a:off x="7480149" y="2052756"/>
                <a:ext cx="0" cy="1926489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1D3B815-C67E-4952-B91F-408D201D0503}"/>
                  </a:ext>
                </a:extLst>
              </p:cNvPr>
              <p:cNvCxnSpPr>
                <a:stCxn id="25" idx="0"/>
                <a:endCxn id="23" idx="2"/>
              </p:cNvCxnSpPr>
              <p:nvPr/>
            </p:nvCxnSpPr>
            <p:spPr>
              <a:xfrm flipH="1" flipV="1">
                <a:off x="5917164" y="2068562"/>
                <a:ext cx="552172" cy="930544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8625F82-1C6F-45F6-9225-19B1A90CC958}"/>
                  </a:ext>
                </a:extLst>
              </p:cNvPr>
              <p:cNvGrpSpPr/>
              <p:nvPr/>
            </p:nvGrpSpPr>
            <p:grpSpPr>
              <a:xfrm>
                <a:off x="5763443" y="5185919"/>
                <a:ext cx="613234" cy="366003"/>
                <a:chOff x="5763443" y="5185919"/>
                <a:chExt cx="613234" cy="366003"/>
              </a:xfrm>
            </p:grpSpPr>
            <p:sp>
              <p:nvSpPr>
                <p:cNvPr id="33" name="Rounded Rectangle 32">
                  <a:extLst>
                    <a:ext uri="{FF2B5EF4-FFF2-40B4-BE49-F238E27FC236}">
                      <a16:creationId xmlns:a16="http://schemas.microsoft.com/office/drawing/2014/main" id="{4FF57FC5-226B-4C72-AFBF-E6D2CD5514C7}"/>
                    </a:ext>
                  </a:extLst>
                </p:cNvPr>
                <p:cNvSpPr/>
                <p:nvPr/>
              </p:nvSpPr>
              <p:spPr>
                <a:xfrm>
                  <a:off x="5763443" y="5185919"/>
                  <a:ext cx="613234" cy="366003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24F59E8B-A2DC-406D-AEC8-669293A0D548}"/>
                    </a:ext>
                  </a:extLst>
                </p:cNvPr>
                <p:cNvSpPr/>
                <p:nvPr/>
              </p:nvSpPr>
              <p:spPr>
                <a:xfrm>
                  <a:off x="5960199" y="5259984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A88AD14-2673-43FB-962E-688DCB898DA3}"/>
                  </a:ext>
                </a:extLst>
              </p:cNvPr>
              <p:cNvGrpSpPr/>
              <p:nvPr/>
            </p:nvGrpSpPr>
            <p:grpSpPr>
              <a:xfrm>
                <a:off x="7033092" y="5125199"/>
                <a:ext cx="613234" cy="366003"/>
                <a:chOff x="7033092" y="5125199"/>
                <a:chExt cx="613234" cy="366003"/>
              </a:xfrm>
            </p:grpSpPr>
            <p:sp>
              <p:nvSpPr>
                <p:cNvPr id="31" name="Rounded Rectangle 30">
                  <a:extLst>
                    <a:ext uri="{FF2B5EF4-FFF2-40B4-BE49-F238E27FC236}">
                      <a16:creationId xmlns:a16="http://schemas.microsoft.com/office/drawing/2014/main" id="{C78B05AD-72F6-48D5-8A74-D315A9D94A59}"/>
                    </a:ext>
                  </a:extLst>
                </p:cNvPr>
                <p:cNvSpPr/>
                <p:nvPr/>
              </p:nvSpPr>
              <p:spPr>
                <a:xfrm>
                  <a:off x="7033092" y="5125199"/>
                  <a:ext cx="613234" cy="366003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8C3621A4-6F05-4ED8-8FB0-80806C2F090D}"/>
                    </a:ext>
                  </a:extLst>
                </p:cNvPr>
                <p:cNvSpPr/>
                <p:nvPr/>
              </p:nvSpPr>
              <p:spPr>
                <a:xfrm>
                  <a:off x="7229848" y="5199264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A641C18-A78B-4F10-867C-97FD0D68FA91}"/>
                  </a:ext>
                </a:extLst>
              </p:cNvPr>
              <p:cNvGrpSpPr/>
              <p:nvPr/>
            </p:nvGrpSpPr>
            <p:grpSpPr>
              <a:xfrm>
                <a:off x="5766850" y="4047869"/>
                <a:ext cx="613234" cy="366003"/>
                <a:chOff x="5766850" y="4047869"/>
                <a:chExt cx="613234" cy="366003"/>
              </a:xfrm>
            </p:grpSpPr>
            <p:sp>
              <p:nvSpPr>
                <p:cNvPr id="29" name="Rounded Rectangle 28">
                  <a:extLst>
                    <a:ext uri="{FF2B5EF4-FFF2-40B4-BE49-F238E27FC236}">
                      <a16:creationId xmlns:a16="http://schemas.microsoft.com/office/drawing/2014/main" id="{97F36531-8801-4F6B-A5CE-35EB02BE960D}"/>
                    </a:ext>
                  </a:extLst>
                </p:cNvPr>
                <p:cNvSpPr/>
                <p:nvPr/>
              </p:nvSpPr>
              <p:spPr>
                <a:xfrm>
                  <a:off x="5766850" y="4047869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F41AB20A-EC07-497F-A959-5A769FFA4B3B}"/>
                    </a:ext>
                  </a:extLst>
                </p:cNvPr>
                <p:cNvSpPr/>
                <p:nvPr/>
              </p:nvSpPr>
              <p:spPr>
                <a:xfrm>
                  <a:off x="5963606" y="4121934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C158B679-4E20-48ED-9844-B3374FD07663}"/>
                  </a:ext>
                </a:extLst>
              </p:cNvPr>
              <p:cNvGrpSpPr/>
              <p:nvPr/>
            </p:nvGrpSpPr>
            <p:grpSpPr>
              <a:xfrm>
                <a:off x="7173532" y="3979245"/>
                <a:ext cx="613234" cy="366003"/>
                <a:chOff x="7173532" y="3979245"/>
                <a:chExt cx="613234" cy="366003"/>
              </a:xfrm>
            </p:grpSpPr>
            <p:sp>
              <p:nvSpPr>
                <p:cNvPr id="27" name="Rounded Rectangle 26">
                  <a:extLst>
                    <a:ext uri="{FF2B5EF4-FFF2-40B4-BE49-F238E27FC236}">
                      <a16:creationId xmlns:a16="http://schemas.microsoft.com/office/drawing/2014/main" id="{79ED67F6-9A32-4EAD-8D73-5E1A43744313}"/>
                    </a:ext>
                  </a:extLst>
                </p:cNvPr>
                <p:cNvSpPr/>
                <p:nvPr/>
              </p:nvSpPr>
              <p:spPr>
                <a:xfrm>
                  <a:off x="7173532" y="3979245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CB6D0CFB-5C62-40C8-BE92-E7B940D8190A}"/>
                    </a:ext>
                  </a:extLst>
                </p:cNvPr>
                <p:cNvSpPr/>
                <p:nvPr/>
              </p:nvSpPr>
              <p:spPr>
                <a:xfrm>
                  <a:off x="7370288" y="4053310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A16314A8-9FC9-4466-A6A7-35A9167E9BE3}"/>
                  </a:ext>
                </a:extLst>
              </p:cNvPr>
              <p:cNvGrpSpPr/>
              <p:nvPr/>
            </p:nvGrpSpPr>
            <p:grpSpPr>
              <a:xfrm>
                <a:off x="6162719" y="2999106"/>
                <a:ext cx="613234" cy="366003"/>
                <a:chOff x="6162719" y="2999106"/>
                <a:chExt cx="613234" cy="366003"/>
              </a:xfrm>
            </p:grpSpPr>
            <p:sp>
              <p:nvSpPr>
                <p:cNvPr id="25" name="Rounded Rectangle 24">
                  <a:extLst>
                    <a:ext uri="{FF2B5EF4-FFF2-40B4-BE49-F238E27FC236}">
                      <a16:creationId xmlns:a16="http://schemas.microsoft.com/office/drawing/2014/main" id="{1EAE3841-113F-4F77-92D8-57309F961284}"/>
                    </a:ext>
                  </a:extLst>
                </p:cNvPr>
                <p:cNvSpPr/>
                <p:nvPr/>
              </p:nvSpPr>
              <p:spPr>
                <a:xfrm>
                  <a:off x="6162719" y="2999106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58DCB0C5-2CAA-455A-9691-BBE128D72CB0}"/>
                    </a:ext>
                  </a:extLst>
                </p:cNvPr>
                <p:cNvSpPr/>
                <p:nvPr/>
              </p:nvSpPr>
              <p:spPr>
                <a:xfrm>
                  <a:off x="6359475" y="3073171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182A37C0-7206-4F46-AB41-05E1CC281C94}"/>
                  </a:ext>
                </a:extLst>
              </p:cNvPr>
              <p:cNvGrpSpPr/>
              <p:nvPr/>
            </p:nvGrpSpPr>
            <p:grpSpPr>
              <a:xfrm>
                <a:off x="5610547" y="1702559"/>
                <a:ext cx="613234" cy="366003"/>
                <a:chOff x="5610547" y="1702559"/>
                <a:chExt cx="613234" cy="366003"/>
              </a:xfrm>
            </p:grpSpPr>
            <p:sp>
              <p:nvSpPr>
                <p:cNvPr id="23" name="Rounded Rectangle 22">
                  <a:extLst>
                    <a:ext uri="{FF2B5EF4-FFF2-40B4-BE49-F238E27FC236}">
                      <a16:creationId xmlns:a16="http://schemas.microsoft.com/office/drawing/2014/main" id="{6F86D38D-4E48-4C7D-97AA-C9E94A193BE1}"/>
                    </a:ext>
                  </a:extLst>
                </p:cNvPr>
                <p:cNvSpPr/>
                <p:nvPr/>
              </p:nvSpPr>
              <p:spPr>
                <a:xfrm>
                  <a:off x="5610547" y="1702559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E11449A-830E-4115-916E-A0F37E5982F6}"/>
                    </a:ext>
                  </a:extLst>
                </p:cNvPr>
                <p:cNvSpPr/>
                <p:nvPr/>
              </p:nvSpPr>
              <p:spPr>
                <a:xfrm>
                  <a:off x="5807303" y="1776624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A05E4984-E4CD-44D8-A883-3254168F6F39}"/>
                  </a:ext>
                </a:extLst>
              </p:cNvPr>
              <p:cNvGrpSpPr/>
              <p:nvPr/>
            </p:nvGrpSpPr>
            <p:grpSpPr>
              <a:xfrm>
                <a:off x="7173532" y="1686753"/>
                <a:ext cx="613234" cy="366003"/>
                <a:chOff x="7173532" y="1686753"/>
                <a:chExt cx="613234" cy="366003"/>
              </a:xfrm>
            </p:grpSpPr>
            <p:sp>
              <p:nvSpPr>
                <p:cNvPr id="21" name="Rounded Rectangle 20">
                  <a:extLst>
                    <a:ext uri="{FF2B5EF4-FFF2-40B4-BE49-F238E27FC236}">
                      <a16:creationId xmlns:a16="http://schemas.microsoft.com/office/drawing/2014/main" id="{1A351ABD-4095-4943-A142-1ED9AD2C852E}"/>
                    </a:ext>
                  </a:extLst>
                </p:cNvPr>
                <p:cNvSpPr/>
                <p:nvPr/>
              </p:nvSpPr>
              <p:spPr>
                <a:xfrm>
                  <a:off x="7173532" y="1686753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52A99EFF-05FE-4A5E-A9ED-063B712481F9}"/>
                    </a:ext>
                  </a:extLst>
                </p:cNvPr>
                <p:cNvSpPr/>
                <p:nvPr/>
              </p:nvSpPr>
              <p:spPr>
                <a:xfrm>
                  <a:off x="7370288" y="1760818"/>
                  <a:ext cx="219723" cy="217872"/>
                </a:xfrm>
                <a:prstGeom prst="ellipse">
                  <a:avLst/>
                </a:prstGeom>
                <a:solidFill>
                  <a:srgbClr val="00B0F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2187E76-9413-4B7B-B4B3-20C879649F0F}"/>
              </a:ext>
            </a:extLst>
          </p:cNvPr>
          <p:cNvGrpSpPr/>
          <p:nvPr/>
        </p:nvGrpSpPr>
        <p:grpSpPr>
          <a:xfrm>
            <a:off x="5179648" y="1500695"/>
            <a:ext cx="2409562" cy="4392243"/>
            <a:chOff x="374535" y="1706047"/>
            <a:chExt cx="2409562" cy="439224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7804A68-D3B4-43D3-9B23-F9BDC3BDBDD6}"/>
                </a:ext>
              </a:extLst>
            </p:cNvPr>
            <p:cNvSpPr txBox="1"/>
            <p:nvPr/>
          </p:nvSpPr>
          <p:spPr>
            <a:xfrm>
              <a:off x="374535" y="5728958"/>
              <a:ext cx="2409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Decide Act Graph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631C70C-0EB2-44CB-82B2-F8C6402B301B}"/>
                </a:ext>
              </a:extLst>
            </p:cNvPr>
            <p:cNvGrpSpPr/>
            <p:nvPr/>
          </p:nvGrpSpPr>
          <p:grpSpPr>
            <a:xfrm>
              <a:off x="443276" y="1706047"/>
              <a:ext cx="2272081" cy="3808146"/>
              <a:chOff x="358393" y="1706047"/>
              <a:chExt cx="2272081" cy="3808146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0E7EE55D-09DD-4054-8814-1CFDAA5BB208}"/>
                  </a:ext>
                </a:extLst>
              </p:cNvPr>
              <p:cNvGrpSpPr/>
              <p:nvPr/>
            </p:nvGrpSpPr>
            <p:grpSpPr>
              <a:xfrm>
                <a:off x="1288418" y="1706047"/>
                <a:ext cx="613234" cy="366003"/>
                <a:chOff x="2823351" y="1588992"/>
                <a:chExt cx="613234" cy="366003"/>
              </a:xfrm>
            </p:grpSpPr>
            <p:sp>
              <p:nvSpPr>
                <p:cNvPr id="77" name="Rounded Rectangle 76">
                  <a:extLst>
                    <a:ext uri="{FF2B5EF4-FFF2-40B4-BE49-F238E27FC236}">
                      <a16:creationId xmlns:a16="http://schemas.microsoft.com/office/drawing/2014/main" id="{C7B5F128-65F8-4834-9297-847CDB3C9D5A}"/>
                    </a:ext>
                  </a:extLst>
                </p:cNvPr>
                <p:cNvSpPr/>
                <p:nvPr/>
              </p:nvSpPr>
              <p:spPr>
                <a:xfrm>
                  <a:off x="2823351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DBDD8DD5-159D-49C7-BAAD-07886EC0CB71}"/>
                    </a:ext>
                  </a:extLst>
                </p:cNvPr>
                <p:cNvSpPr/>
                <p:nvPr/>
              </p:nvSpPr>
              <p:spPr>
                <a:xfrm>
                  <a:off x="3031180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BCD92F0-F126-4FB0-B621-536103608957}"/>
                  </a:ext>
                </a:extLst>
              </p:cNvPr>
              <p:cNvGrpSpPr/>
              <p:nvPr/>
            </p:nvGrpSpPr>
            <p:grpSpPr>
              <a:xfrm>
                <a:off x="660821" y="2560509"/>
                <a:ext cx="613234" cy="366003"/>
                <a:chOff x="3005783" y="3002071"/>
                <a:chExt cx="613234" cy="366003"/>
              </a:xfrm>
            </p:grpSpPr>
            <p:sp>
              <p:nvSpPr>
                <p:cNvPr id="75" name="Rounded Rectangle 74">
                  <a:extLst>
                    <a:ext uri="{FF2B5EF4-FFF2-40B4-BE49-F238E27FC236}">
                      <a16:creationId xmlns:a16="http://schemas.microsoft.com/office/drawing/2014/main" id="{9DB9A456-A098-4F92-8D65-BADB0FC19F69}"/>
                    </a:ext>
                  </a:extLst>
                </p:cNvPr>
                <p:cNvSpPr/>
                <p:nvPr/>
              </p:nvSpPr>
              <p:spPr>
                <a:xfrm>
                  <a:off x="3005783" y="3002071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0E9CE506-52FC-4965-B49D-33C16D681797}"/>
                    </a:ext>
                  </a:extLst>
                </p:cNvPr>
                <p:cNvSpPr/>
                <p:nvPr/>
              </p:nvSpPr>
              <p:spPr>
                <a:xfrm>
                  <a:off x="3213612" y="3078307"/>
                  <a:ext cx="197577" cy="213531"/>
                </a:xfrm>
                <a:prstGeom prst="ellipse">
                  <a:avLst/>
                </a:prstGeom>
                <a:solidFill>
                  <a:srgbClr val="92D05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g</a:t>
                  </a:r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D8E4F5D4-D487-4B60-A5FC-E23143D3014B}"/>
                  </a:ext>
                </a:extLst>
              </p:cNvPr>
              <p:cNvGrpSpPr/>
              <p:nvPr/>
            </p:nvGrpSpPr>
            <p:grpSpPr>
              <a:xfrm>
                <a:off x="1792391" y="2569321"/>
                <a:ext cx="613234" cy="366003"/>
                <a:chOff x="3005783" y="3002071"/>
                <a:chExt cx="613234" cy="366003"/>
              </a:xfrm>
            </p:grpSpPr>
            <p:sp>
              <p:nvSpPr>
                <p:cNvPr id="73" name="Rounded Rectangle 72">
                  <a:extLst>
                    <a:ext uri="{FF2B5EF4-FFF2-40B4-BE49-F238E27FC236}">
                      <a16:creationId xmlns:a16="http://schemas.microsoft.com/office/drawing/2014/main" id="{A862E0B1-D10B-49F3-9AF5-2B14C3C2856A}"/>
                    </a:ext>
                  </a:extLst>
                </p:cNvPr>
                <p:cNvSpPr/>
                <p:nvPr/>
              </p:nvSpPr>
              <p:spPr>
                <a:xfrm>
                  <a:off x="3005783" y="3002071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CFDA24E8-7052-4B03-90E4-FE3F9246402A}"/>
                    </a:ext>
                  </a:extLst>
                </p:cNvPr>
                <p:cNvSpPr/>
                <p:nvPr/>
              </p:nvSpPr>
              <p:spPr>
                <a:xfrm>
                  <a:off x="3213612" y="3078307"/>
                  <a:ext cx="197577" cy="213531"/>
                </a:xfrm>
                <a:prstGeom prst="ellipse">
                  <a:avLst/>
                </a:prstGeom>
                <a:solidFill>
                  <a:srgbClr val="92D05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g</a:t>
                  </a:r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E04D0E39-7914-4AAA-ADEA-56586A32E223}"/>
                  </a:ext>
                </a:extLst>
              </p:cNvPr>
              <p:cNvGrpSpPr/>
              <p:nvPr/>
            </p:nvGrpSpPr>
            <p:grpSpPr>
              <a:xfrm>
                <a:off x="1895718" y="3403757"/>
                <a:ext cx="613234" cy="366003"/>
                <a:chOff x="3498056" y="1588992"/>
                <a:chExt cx="613234" cy="366003"/>
              </a:xfrm>
            </p:grpSpPr>
            <p:sp>
              <p:nvSpPr>
                <p:cNvPr id="71" name="Rounded Rectangle 70">
                  <a:extLst>
                    <a:ext uri="{FF2B5EF4-FFF2-40B4-BE49-F238E27FC236}">
                      <a16:creationId xmlns:a16="http://schemas.microsoft.com/office/drawing/2014/main" id="{F70509BE-E342-4323-8479-73243B081AF1}"/>
                    </a:ext>
                  </a:extLst>
                </p:cNvPr>
                <p:cNvSpPr/>
                <p:nvPr/>
              </p:nvSpPr>
              <p:spPr>
                <a:xfrm>
                  <a:off x="3498056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B19640FA-4EF9-40A4-851D-5C0475789170}"/>
                    </a:ext>
                  </a:extLst>
                </p:cNvPr>
                <p:cNvSpPr/>
                <p:nvPr/>
              </p:nvSpPr>
              <p:spPr>
                <a:xfrm>
                  <a:off x="3705885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05FF8A53-44F6-4988-A0B3-3CA9939F83E3}"/>
                  </a:ext>
                </a:extLst>
              </p:cNvPr>
              <p:cNvGrpSpPr/>
              <p:nvPr/>
            </p:nvGrpSpPr>
            <p:grpSpPr>
              <a:xfrm>
                <a:off x="1129176" y="3416751"/>
                <a:ext cx="613234" cy="366003"/>
                <a:chOff x="3498056" y="1588992"/>
                <a:chExt cx="613234" cy="366003"/>
              </a:xfrm>
            </p:grpSpPr>
            <p:sp>
              <p:nvSpPr>
                <p:cNvPr id="69" name="Rounded Rectangle 68">
                  <a:extLst>
                    <a:ext uri="{FF2B5EF4-FFF2-40B4-BE49-F238E27FC236}">
                      <a16:creationId xmlns:a16="http://schemas.microsoft.com/office/drawing/2014/main" id="{72DA83CC-8E8A-4B84-9E3B-1B3C9B593FE7}"/>
                    </a:ext>
                  </a:extLst>
                </p:cNvPr>
                <p:cNvSpPr/>
                <p:nvPr/>
              </p:nvSpPr>
              <p:spPr>
                <a:xfrm>
                  <a:off x="3498056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65D0E90D-7FB4-4237-864B-3298591E6C75}"/>
                    </a:ext>
                  </a:extLst>
                </p:cNvPr>
                <p:cNvSpPr/>
                <p:nvPr/>
              </p:nvSpPr>
              <p:spPr>
                <a:xfrm>
                  <a:off x="3705885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748F31D-26AB-47E6-ADDF-AFD7CEEAA4BB}"/>
                  </a:ext>
                </a:extLst>
              </p:cNvPr>
              <p:cNvGrpSpPr/>
              <p:nvPr/>
            </p:nvGrpSpPr>
            <p:grpSpPr>
              <a:xfrm>
                <a:off x="393768" y="3421579"/>
                <a:ext cx="613234" cy="366003"/>
                <a:chOff x="3498056" y="1588992"/>
                <a:chExt cx="613234" cy="366003"/>
              </a:xfrm>
            </p:grpSpPr>
            <p:sp>
              <p:nvSpPr>
                <p:cNvPr id="67" name="Rounded Rectangle 66">
                  <a:extLst>
                    <a:ext uri="{FF2B5EF4-FFF2-40B4-BE49-F238E27FC236}">
                      <a16:creationId xmlns:a16="http://schemas.microsoft.com/office/drawing/2014/main" id="{BB9BB2FD-ABAC-49A3-8D04-BA94AE82D80E}"/>
                    </a:ext>
                  </a:extLst>
                </p:cNvPr>
                <p:cNvSpPr/>
                <p:nvPr/>
              </p:nvSpPr>
              <p:spPr>
                <a:xfrm>
                  <a:off x="3498056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20AF3A7E-E173-4AA6-A76A-29B2CC668712}"/>
                    </a:ext>
                  </a:extLst>
                </p:cNvPr>
                <p:cNvSpPr/>
                <p:nvPr/>
              </p:nvSpPr>
              <p:spPr>
                <a:xfrm>
                  <a:off x="3705885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67484A3-CC7D-4879-BC4A-2F7B86BEB561}"/>
                  </a:ext>
                </a:extLst>
              </p:cNvPr>
              <p:cNvGrpSpPr/>
              <p:nvPr/>
            </p:nvGrpSpPr>
            <p:grpSpPr>
              <a:xfrm>
                <a:off x="1533562" y="4256690"/>
                <a:ext cx="613234" cy="366003"/>
                <a:chOff x="3005783" y="3002071"/>
                <a:chExt cx="613234" cy="366003"/>
              </a:xfrm>
            </p:grpSpPr>
            <p:sp>
              <p:nvSpPr>
                <p:cNvPr id="65" name="Rounded Rectangle 64">
                  <a:extLst>
                    <a:ext uri="{FF2B5EF4-FFF2-40B4-BE49-F238E27FC236}">
                      <a16:creationId xmlns:a16="http://schemas.microsoft.com/office/drawing/2014/main" id="{1954AC9E-3BE8-42D4-9479-870D193E84CA}"/>
                    </a:ext>
                  </a:extLst>
                </p:cNvPr>
                <p:cNvSpPr/>
                <p:nvPr/>
              </p:nvSpPr>
              <p:spPr>
                <a:xfrm>
                  <a:off x="3005783" y="3002071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08B5E104-F918-45C5-B11D-5396F336B80A}"/>
                    </a:ext>
                  </a:extLst>
                </p:cNvPr>
                <p:cNvSpPr/>
                <p:nvPr/>
              </p:nvSpPr>
              <p:spPr>
                <a:xfrm>
                  <a:off x="3213612" y="3078307"/>
                  <a:ext cx="197577" cy="213531"/>
                </a:xfrm>
                <a:prstGeom prst="ellipse">
                  <a:avLst/>
                </a:prstGeom>
                <a:solidFill>
                  <a:srgbClr val="92D05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g</a:t>
                  </a:r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4B53B829-EE86-4993-AE38-0700FDAEC0AC}"/>
                  </a:ext>
                </a:extLst>
              </p:cNvPr>
              <p:cNvGrpSpPr/>
              <p:nvPr/>
            </p:nvGrpSpPr>
            <p:grpSpPr>
              <a:xfrm>
                <a:off x="584857" y="4250955"/>
                <a:ext cx="613234" cy="366003"/>
                <a:chOff x="3005783" y="3002071"/>
                <a:chExt cx="613234" cy="366003"/>
              </a:xfrm>
            </p:grpSpPr>
            <p:sp>
              <p:nvSpPr>
                <p:cNvPr id="63" name="Rounded Rectangle 62">
                  <a:extLst>
                    <a:ext uri="{FF2B5EF4-FFF2-40B4-BE49-F238E27FC236}">
                      <a16:creationId xmlns:a16="http://schemas.microsoft.com/office/drawing/2014/main" id="{D6587480-3D2B-4C91-914A-366C829F8340}"/>
                    </a:ext>
                  </a:extLst>
                </p:cNvPr>
                <p:cNvSpPr/>
                <p:nvPr/>
              </p:nvSpPr>
              <p:spPr>
                <a:xfrm>
                  <a:off x="3005783" y="3002071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4E733CE4-AC20-4EFB-8FB8-A698A3C1C11D}"/>
                    </a:ext>
                  </a:extLst>
                </p:cNvPr>
                <p:cNvSpPr/>
                <p:nvPr/>
              </p:nvSpPr>
              <p:spPr>
                <a:xfrm>
                  <a:off x="3213612" y="3078307"/>
                  <a:ext cx="197577" cy="213531"/>
                </a:xfrm>
                <a:prstGeom prst="ellipse">
                  <a:avLst/>
                </a:prstGeom>
                <a:solidFill>
                  <a:srgbClr val="92D05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g</a:t>
                  </a:r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58D3B251-F760-4209-96F2-3DC3FA9A4839}"/>
                  </a:ext>
                </a:extLst>
              </p:cNvPr>
              <p:cNvGrpSpPr/>
              <p:nvPr/>
            </p:nvGrpSpPr>
            <p:grpSpPr>
              <a:xfrm>
                <a:off x="2017240" y="5140915"/>
                <a:ext cx="613234" cy="366003"/>
                <a:chOff x="3498056" y="1588992"/>
                <a:chExt cx="613234" cy="366003"/>
              </a:xfrm>
            </p:grpSpPr>
            <p:sp>
              <p:nvSpPr>
                <p:cNvPr id="61" name="Rounded Rectangle 60">
                  <a:extLst>
                    <a:ext uri="{FF2B5EF4-FFF2-40B4-BE49-F238E27FC236}">
                      <a16:creationId xmlns:a16="http://schemas.microsoft.com/office/drawing/2014/main" id="{8C6ADA2F-FF53-4AE8-8214-A43201AFC0CB}"/>
                    </a:ext>
                  </a:extLst>
                </p:cNvPr>
                <p:cNvSpPr/>
                <p:nvPr/>
              </p:nvSpPr>
              <p:spPr>
                <a:xfrm>
                  <a:off x="3498056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C6F54E1A-5984-4506-84D9-A2C5BEC91F54}"/>
                    </a:ext>
                  </a:extLst>
                </p:cNvPr>
                <p:cNvSpPr/>
                <p:nvPr/>
              </p:nvSpPr>
              <p:spPr>
                <a:xfrm>
                  <a:off x="3705885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DD69AE6C-61CD-4ADB-AD4B-0F9C9A748EF9}"/>
                  </a:ext>
                </a:extLst>
              </p:cNvPr>
              <p:cNvGrpSpPr/>
              <p:nvPr/>
            </p:nvGrpSpPr>
            <p:grpSpPr>
              <a:xfrm>
                <a:off x="358393" y="5148190"/>
                <a:ext cx="613234" cy="366003"/>
                <a:chOff x="3498056" y="1588992"/>
                <a:chExt cx="613234" cy="366003"/>
              </a:xfrm>
            </p:grpSpPr>
            <p:sp>
              <p:nvSpPr>
                <p:cNvPr id="59" name="Rounded Rectangle 58">
                  <a:extLst>
                    <a:ext uri="{FF2B5EF4-FFF2-40B4-BE49-F238E27FC236}">
                      <a16:creationId xmlns:a16="http://schemas.microsoft.com/office/drawing/2014/main" id="{790432A9-4C93-4DE3-A914-AD0D32BC4AD6}"/>
                    </a:ext>
                  </a:extLst>
                </p:cNvPr>
                <p:cNvSpPr/>
                <p:nvPr/>
              </p:nvSpPr>
              <p:spPr>
                <a:xfrm>
                  <a:off x="3498056" y="1588992"/>
                  <a:ext cx="613234" cy="366003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1"/>
                <a:lstStyle/>
                <a:p>
                  <a:pPr algn="ctr"/>
                  <a:endParaRPr 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A5ACDA80-51B1-4E13-BA7B-901097A23296}"/>
                    </a:ext>
                  </a:extLst>
                </p:cNvPr>
                <p:cNvSpPr/>
                <p:nvPr/>
              </p:nvSpPr>
              <p:spPr>
                <a:xfrm>
                  <a:off x="3705885" y="1665228"/>
                  <a:ext cx="197577" cy="213531"/>
                </a:xfrm>
                <a:prstGeom prst="ellipse">
                  <a:avLst/>
                </a:prstGeom>
                <a:solidFill>
                  <a:srgbClr val="7030A0"/>
                </a:solidFill>
                <a:ln w="317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 anchorCtr="1"/>
                <a:lstStyle/>
                <a:p>
                  <a:pPr algn="ctr"/>
                  <a:r>
                    <a:rPr lang="en-US" sz="1200" b="1" dirty="0">
                      <a:solidFill>
                        <a:schemeClr val="bg1"/>
                      </a:solidFill>
                    </a:rPr>
                    <a:t>p</a:t>
                  </a:r>
                </a:p>
              </p:txBody>
            </p:sp>
          </p:grp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A950A9E3-FAF8-419B-868E-1BB1EA5F537F}"/>
                  </a:ext>
                </a:extLst>
              </p:cNvPr>
              <p:cNvCxnSpPr>
                <a:stCxn id="73" idx="0"/>
                <a:endCxn id="77" idx="2"/>
              </p:cNvCxnSpPr>
              <p:nvPr/>
            </p:nvCxnSpPr>
            <p:spPr>
              <a:xfrm flipH="1" flipV="1">
                <a:off x="1595035" y="2072050"/>
                <a:ext cx="503973" cy="497271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534F8A10-3A39-470A-91EC-69F38B391DCD}"/>
                  </a:ext>
                </a:extLst>
              </p:cNvPr>
              <p:cNvCxnSpPr>
                <a:stCxn id="75" idx="0"/>
                <a:endCxn id="77" idx="2"/>
              </p:cNvCxnSpPr>
              <p:nvPr/>
            </p:nvCxnSpPr>
            <p:spPr>
              <a:xfrm flipV="1">
                <a:off x="967438" y="2072050"/>
                <a:ext cx="627597" cy="488459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FA743F04-C070-4AB0-80F4-C6EDC52DE1A6}"/>
                  </a:ext>
                </a:extLst>
              </p:cNvPr>
              <p:cNvCxnSpPr>
                <a:stCxn id="71" idx="0"/>
                <a:endCxn id="73" idx="2"/>
              </p:cNvCxnSpPr>
              <p:nvPr/>
            </p:nvCxnSpPr>
            <p:spPr>
              <a:xfrm flipH="1" flipV="1">
                <a:off x="2099008" y="2935324"/>
                <a:ext cx="103327" cy="468433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E864344-6B8F-425E-B304-3856DD2B943C}"/>
                  </a:ext>
                </a:extLst>
              </p:cNvPr>
              <p:cNvCxnSpPr>
                <a:stCxn id="69" idx="0"/>
                <a:endCxn id="73" idx="2"/>
              </p:cNvCxnSpPr>
              <p:nvPr/>
            </p:nvCxnSpPr>
            <p:spPr>
              <a:xfrm flipV="1">
                <a:off x="1435793" y="2935324"/>
                <a:ext cx="663215" cy="481427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40EA6160-DE96-4DE2-BDEC-C1E8800B9F68}"/>
                  </a:ext>
                </a:extLst>
              </p:cNvPr>
              <p:cNvCxnSpPr>
                <a:stCxn id="67" idx="0"/>
                <a:endCxn id="75" idx="2"/>
              </p:cNvCxnSpPr>
              <p:nvPr/>
            </p:nvCxnSpPr>
            <p:spPr>
              <a:xfrm flipV="1">
                <a:off x="700385" y="2926512"/>
                <a:ext cx="267053" cy="495067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079F162-5F73-421E-8993-6BAF1FEF7FC5}"/>
                  </a:ext>
                </a:extLst>
              </p:cNvPr>
              <p:cNvCxnSpPr>
                <a:stCxn id="65" idx="0"/>
                <a:endCxn id="71" idx="2"/>
              </p:cNvCxnSpPr>
              <p:nvPr/>
            </p:nvCxnSpPr>
            <p:spPr>
              <a:xfrm flipV="1">
                <a:off x="1840179" y="3769760"/>
                <a:ext cx="362156" cy="486930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02572CB-C755-4B37-A806-F9333E6F2342}"/>
                  </a:ext>
                </a:extLst>
              </p:cNvPr>
              <p:cNvCxnSpPr>
                <a:stCxn id="63" idx="0"/>
                <a:endCxn id="69" idx="2"/>
              </p:cNvCxnSpPr>
              <p:nvPr/>
            </p:nvCxnSpPr>
            <p:spPr>
              <a:xfrm flipV="1">
                <a:off x="891474" y="3782754"/>
                <a:ext cx="544319" cy="468201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44FB833B-A971-4988-8FD6-569FF2397F83}"/>
                  </a:ext>
                </a:extLst>
              </p:cNvPr>
              <p:cNvCxnSpPr>
                <a:stCxn id="65" idx="0"/>
                <a:endCxn id="69" idx="2"/>
              </p:cNvCxnSpPr>
              <p:nvPr/>
            </p:nvCxnSpPr>
            <p:spPr>
              <a:xfrm flipH="1" flipV="1">
                <a:off x="1435793" y="3782754"/>
                <a:ext cx="404386" cy="473936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3EE03FA-9E03-450A-9535-B11883AD5EDD}"/>
                  </a:ext>
                </a:extLst>
              </p:cNvPr>
              <p:cNvCxnSpPr>
                <a:stCxn id="63" idx="0"/>
                <a:endCxn id="67" idx="2"/>
              </p:cNvCxnSpPr>
              <p:nvPr/>
            </p:nvCxnSpPr>
            <p:spPr>
              <a:xfrm flipH="1" flipV="1">
                <a:off x="700385" y="3787582"/>
                <a:ext cx="191089" cy="463373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26DD6174-03D9-4D0F-A11F-EAEF26B1A362}"/>
                  </a:ext>
                </a:extLst>
              </p:cNvPr>
              <p:cNvCxnSpPr>
                <a:stCxn id="61" idx="0"/>
                <a:endCxn id="65" idx="2"/>
              </p:cNvCxnSpPr>
              <p:nvPr/>
            </p:nvCxnSpPr>
            <p:spPr>
              <a:xfrm flipH="1" flipV="1">
                <a:off x="1840179" y="4622693"/>
                <a:ext cx="483678" cy="518222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C11C98DC-2E38-4E7A-99F1-4B7A292C02DE}"/>
                  </a:ext>
                </a:extLst>
              </p:cNvPr>
              <p:cNvCxnSpPr>
                <a:stCxn id="59" idx="0"/>
              </p:cNvCxnSpPr>
              <p:nvPr/>
            </p:nvCxnSpPr>
            <p:spPr>
              <a:xfrm flipV="1">
                <a:off x="665010" y="4631169"/>
                <a:ext cx="230198" cy="517021"/>
              </a:xfrm>
              <a:prstGeom prst="lin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tailEnd type="non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F4E61F4-5D87-45B0-9575-9F720BCE32C0}"/>
              </a:ext>
            </a:extLst>
          </p:cNvPr>
          <p:cNvCxnSpPr>
            <a:stCxn id="21" idx="3"/>
            <a:endCxn id="77" idx="1"/>
          </p:cNvCxnSpPr>
          <p:nvPr/>
        </p:nvCxnSpPr>
        <p:spPr>
          <a:xfrm>
            <a:off x="3514461" y="1683697"/>
            <a:ext cx="2663953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5200AE6-7ABC-4CDE-A63A-30B0CE459FFE}"/>
              </a:ext>
            </a:extLst>
          </p:cNvPr>
          <p:cNvCxnSpPr>
            <a:cxnSpLocks/>
            <a:stCxn id="59" idx="1"/>
            <a:endCxn id="31" idx="3"/>
          </p:cNvCxnSpPr>
          <p:nvPr/>
        </p:nvCxnSpPr>
        <p:spPr>
          <a:xfrm flipH="1" flipV="1">
            <a:off x="3374021" y="5122143"/>
            <a:ext cx="1874368" cy="369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ysDot"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17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45BB0-A478-4464-86F3-5E431B20D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Monitoring And Reporting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0FD86-881F-4E08-8EC1-0AF40EDA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DAB59C-FE1B-4431-8C96-81BD86D72EC1}"/>
              </a:ext>
            </a:extLst>
          </p:cNvPr>
          <p:cNvSpPr/>
          <p:nvPr/>
        </p:nvSpPr>
        <p:spPr>
          <a:xfrm>
            <a:off x="309880" y="1338711"/>
            <a:ext cx="4089400" cy="2622259"/>
          </a:xfrm>
          <a:prstGeom prst="rect">
            <a:avLst/>
          </a:prstGeom>
          <a:solidFill>
            <a:schemeClr val="accent2">
              <a:lumMod val="75000"/>
              <a:alpha val="84706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</a:rPr>
              <a:t>FO SMART </a:t>
            </a:r>
            <a:r>
              <a:rPr lang="en-US" dirty="0">
                <a:solidFill>
                  <a:schemeClr val="bg1"/>
                </a:solidFill>
              </a:rPr>
              <a:t>provides easily accessible individual performance assessment for Forward Observers conducting adjust fire missions, increasing repetitions and enabling students and trainers to better utilize high fidelity training environments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D8A1F8-C853-461E-8DEA-D71AA983F6C3}"/>
              </a:ext>
            </a:extLst>
          </p:cNvPr>
          <p:cNvSpPr/>
          <p:nvPr/>
        </p:nvSpPr>
        <p:spPr>
          <a:xfrm>
            <a:off x="4623282" y="3324266"/>
            <a:ext cx="4063518" cy="2633614"/>
          </a:xfrm>
          <a:prstGeom prst="rect">
            <a:avLst/>
          </a:prstGeom>
          <a:solidFill>
            <a:srgbClr val="286428">
              <a:alpha val="84706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</a:rPr>
              <a:t>Squad SMART </a:t>
            </a:r>
            <a:r>
              <a:rPr lang="en-US" dirty="0">
                <a:solidFill>
                  <a:schemeClr val="bg1"/>
                </a:solidFill>
              </a:rPr>
              <a:t>provides collective training for Infantry Squad Leaders requesting indirect fire support.  It contains all FO SMART functionality plus tasks focused on the interaction between the Infantry Squad and Forward Observer</a:t>
            </a:r>
          </a:p>
        </p:txBody>
      </p:sp>
    </p:spTree>
    <p:extLst>
      <p:ext uri="{BB962C8B-B14F-4D97-AF65-F5344CB8AC3E}">
        <p14:creationId xmlns:p14="http://schemas.microsoft.com/office/powerpoint/2010/main" val="242709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2E526-172C-4758-9A40-BA45C23A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SQD SMART Scenario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56DA6D-A64D-49E3-8933-9083D056FC86}"/>
              </a:ext>
            </a:extLst>
          </p:cNvPr>
          <p:cNvGrpSpPr/>
          <p:nvPr/>
        </p:nvGrpSpPr>
        <p:grpSpPr>
          <a:xfrm>
            <a:off x="41482" y="1834682"/>
            <a:ext cx="3532990" cy="3611880"/>
            <a:chOff x="50800" y="2273300"/>
            <a:chExt cx="3532990" cy="361188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933FB45-D5EA-46DD-A92D-EA30F30E4C4E}"/>
                </a:ext>
              </a:extLst>
            </p:cNvPr>
            <p:cNvSpPr/>
            <p:nvPr/>
          </p:nvSpPr>
          <p:spPr>
            <a:xfrm>
              <a:off x="50800" y="2273300"/>
              <a:ext cx="3532990" cy="3611880"/>
            </a:xfrm>
            <a:prstGeom prst="rect">
              <a:avLst/>
            </a:prstGeom>
            <a:solidFill>
              <a:srgbClr val="820032">
                <a:alpha val="84706"/>
              </a:srgbClr>
            </a:solidFill>
            <a:ln w="317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r>
                <a:rPr lang="en-US" dirty="0">
                  <a:solidFill>
                    <a:schemeClr val="bg1"/>
                  </a:solidFill>
                </a:rPr>
                <a:t>An Infantry Squad experiences small arms fire, reports in ATAK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dirty="0">
                  <a:solidFill>
                    <a:schemeClr val="bg1"/>
                  </a:solidFill>
                </a:rPr>
                <a:t>The Squad Leader or Platoon Leader call for fire using built in ATAK functionality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01657E3-7780-444B-8439-5FE12316E3F0}"/>
                </a:ext>
              </a:extLst>
            </p:cNvPr>
            <p:cNvGrpSpPr/>
            <p:nvPr/>
          </p:nvGrpSpPr>
          <p:grpSpPr>
            <a:xfrm>
              <a:off x="196094" y="4759635"/>
              <a:ext cx="952872" cy="819751"/>
              <a:chOff x="1151116" y="2933928"/>
              <a:chExt cx="1621450" cy="1276894"/>
            </a:xfrm>
          </p:grpSpPr>
          <p:pic>
            <p:nvPicPr>
              <p:cNvPr id="37" name="Picture 36" descr="Untitled-3">
                <a:extLst>
                  <a:ext uri="{FF2B5EF4-FFF2-40B4-BE49-F238E27FC236}">
                    <a16:creationId xmlns:a16="http://schemas.microsoft.com/office/drawing/2014/main" id="{FA23AED4-6115-4620-95A0-DEA46F1E83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29107"/>
              <a:stretch/>
            </p:blipFill>
            <p:spPr bwMode="auto">
              <a:xfrm>
                <a:off x="1151116" y="2933928"/>
                <a:ext cx="1621450" cy="12768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E6004AC-F56C-43BF-8842-88BA7B0E2665}"/>
                  </a:ext>
                </a:extLst>
              </p:cNvPr>
              <p:cNvSpPr txBox="1"/>
              <p:nvPr/>
            </p:nvSpPr>
            <p:spPr>
              <a:xfrm flipH="1">
                <a:off x="1486292" y="3572374"/>
                <a:ext cx="766467" cy="575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SL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AE6AE0B-D7FF-4E10-AF8A-09E21C8181F2}"/>
                </a:ext>
              </a:extLst>
            </p:cNvPr>
            <p:cNvGrpSpPr/>
            <p:nvPr/>
          </p:nvGrpSpPr>
          <p:grpSpPr>
            <a:xfrm>
              <a:off x="1148966" y="4759635"/>
              <a:ext cx="952872" cy="819751"/>
              <a:chOff x="1151116" y="2933928"/>
              <a:chExt cx="1621450" cy="1276894"/>
            </a:xfrm>
          </p:grpSpPr>
          <p:pic>
            <p:nvPicPr>
              <p:cNvPr id="52" name="Picture 51" descr="Untitled-3">
                <a:extLst>
                  <a:ext uri="{FF2B5EF4-FFF2-40B4-BE49-F238E27FC236}">
                    <a16:creationId xmlns:a16="http://schemas.microsoft.com/office/drawing/2014/main" id="{4554C197-8DC7-45CD-908B-8651B8D5A0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29107"/>
              <a:stretch/>
            </p:blipFill>
            <p:spPr bwMode="auto">
              <a:xfrm>
                <a:off x="1151116" y="2933928"/>
                <a:ext cx="1621450" cy="12768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3981879-A559-4BA0-8C99-378A296FC82F}"/>
                  </a:ext>
                </a:extLst>
              </p:cNvPr>
              <p:cNvSpPr txBox="1"/>
              <p:nvPr/>
            </p:nvSpPr>
            <p:spPr>
              <a:xfrm flipH="1">
                <a:off x="1445541" y="3572374"/>
                <a:ext cx="766467" cy="575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PL</a:t>
                </a:r>
              </a:p>
            </p:txBody>
          </p:sp>
        </p:grp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137D05F-E724-4209-A965-C0B90FD46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53885" y="4006039"/>
              <a:ext cx="1121761" cy="1121761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86EC3BB-31E8-4D6D-AE10-F30D5CB58487}"/>
              </a:ext>
            </a:extLst>
          </p:cNvPr>
          <p:cNvGrpSpPr/>
          <p:nvPr/>
        </p:nvGrpSpPr>
        <p:grpSpPr>
          <a:xfrm>
            <a:off x="3682215" y="1834682"/>
            <a:ext cx="3532990" cy="3611880"/>
            <a:chOff x="3684206" y="1944742"/>
            <a:chExt cx="3532990" cy="361188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A2A573A-3759-46CD-8168-88A627852A00}"/>
                </a:ext>
              </a:extLst>
            </p:cNvPr>
            <p:cNvSpPr/>
            <p:nvPr/>
          </p:nvSpPr>
          <p:spPr>
            <a:xfrm>
              <a:off x="3684206" y="1944742"/>
              <a:ext cx="3532990" cy="3611880"/>
            </a:xfrm>
            <a:prstGeom prst="rect">
              <a:avLst/>
            </a:prstGeom>
            <a:solidFill>
              <a:schemeClr val="accent3">
                <a:lumMod val="50000"/>
                <a:alpha val="85098"/>
              </a:schemeClr>
            </a:solidFill>
            <a:ln w="317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r>
                <a:rPr lang="en-US" dirty="0">
                  <a:solidFill>
                    <a:schemeClr val="bg1"/>
                  </a:solidFill>
                </a:rPr>
                <a:t>The Forward Observer (FO) receives the call for fire through ATAK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dirty="0">
                  <a:solidFill>
                    <a:schemeClr val="bg1"/>
                  </a:solidFill>
                </a:rPr>
                <a:t>He uses a radio to coordinate with the Fire Direction Center</a:t>
              </a: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B1EB72BE-B770-423D-AF33-0ECDE1F62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19788" y="2520160"/>
              <a:ext cx="1121761" cy="1121761"/>
            </a:xfrm>
            <a:prstGeom prst="rect">
              <a:avLst/>
            </a:prstGeom>
          </p:spPr>
        </p:pic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BDD8F9B6-0A12-45B3-BC60-2E8458541A81}"/>
                </a:ext>
              </a:extLst>
            </p:cNvPr>
            <p:cNvGrpSpPr/>
            <p:nvPr/>
          </p:nvGrpSpPr>
          <p:grpSpPr>
            <a:xfrm>
              <a:off x="4391269" y="3232045"/>
              <a:ext cx="952872" cy="819751"/>
              <a:chOff x="1151116" y="2933928"/>
              <a:chExt cx="1621450" cy="1276894"/>
            </a:xfrm>
          </p:grpSpPr>
          <p:pic>
            <p:nvPicPr>
              <p:cNvPr id="63" name="Picture 62" descr="Untitled-3">
                <a:extLst>
                  <a:ext uri="{FF2B5EF4-FFF2-40B4-BE49-F238E27FC236}">
                    <a16:creationId xmlns:a16="http://schemas.microsoft.com/office/drawing/2014/main" id="{C4F1927F-DB10-4B0E-B601-B775D2313A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b="29107"/>
              <a:stretch/>
            </p:blipFill>
            <p:spPr bwMode="auto">
              <a:xfrm>
                <a:off x="1151116" y="2933928"/>
                <a:ext cx="1621450" cy="12768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45BFBD4-4525-4474-A2B1-F452BBF1DDA5}"/>
                  </a:ext>
                </a:extLst>
              </p:cNvPr>
              <p:cNvSpPr txBox="1"/>
              <p:nvPr/>
            </p:nvSpPr>
            <p:spPr>
              <a:xfrm flipH="1">
                <a:off x="1429975" y="3572374"/>
                <a:ext cx="869622" cy="575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FO</a:t>
                </a:r>
              </a:p>
            </p:txBody>
          </p:sp>
        </p:grpSp>
        <p:pic>
          <p:nvPicPr>
            <p:cNvPr id="69" name="Picture 68" descr="A close up of a device&#10;&#10;Description automatically generated">
              <a:extLst>
                <a:ext uri="{FF2B5EF4-FFF2-40B4-BE49-F238E27FC236}">
                  <a16:creationId xmlns:a16="http://schemas.microsoft.com/office/drawing/2014/main" id="{00E88C2A-F310-47FF-8340-F9E027A044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6008" y1="20667" x2="46008" y2="20667"/>
                          <a14:foregroundMark x1="50190" y1="26667" x2="50190" y2="2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31416" r="28975"/>
            <a:stretch/>
          </p:blipFill>
          <p:spPr>
            <a:xfrm>
              <a:off x="5261159" y="3641921"/>
              <a:ext cx="636778" cy="916924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72C078D-3473-4526-817B-98598A4213A0}"/>
              </a:ext>
            </a:extLst>
          </p:cNvPr>
          <p:cNvGrpSpPr/>
          <p:nvPr/>
        </p:nvGrpSpPr>
        <p:grpSpPr>
          <a:xfrm>
            <a:off x="7322948" y="1834682"/>
            <a:ext cx="1705396" cy="3611880"/>
            <a:chOff x="7287388" y="1944742"/>
            <a:chExt cx="1705396" cy="3611880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BCFBE38D-D576-4170-AEF4-09651948E921}"/>
                </a:ext>
              </a:extLst>
            </p:cNvPr>
            <p:cNvSpPr/>
            <p:nvPr/>
          </p:nvSpPr>
          <p:spPr>
            <a:xfrm>
              <a:off x="7287388" y="1944742"/>
              <a:ext cx="1705396" cy="3611880"/>
            </a:xfrm>
            <a:prstGeom prst="rect">
              <a:avLst/>
            </a:prstGeom>
            <a:solidFill>
              <a:schemeClr val="accent5">
                <a:lumMod val="75000"/>
                <a:alpha val="85098"/>
              </a:schemeClr>
            </a:solidFill>
            <a:ln w="317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r>
                <a:rPr lang="en-US" dirty="0">
                  <a:solidFill>
                    <a:schemeClr val="bg1"/>
                  </a:solidFill>
                </a:rPr>
                <a:t>A simulated Fire Direction Center (FDC) responds verbally to the FO</a:t>
              </a:r>
            </a:p>
          </p:txBody>
        </p:sp>
        <p:pic>
          <p:nvPicPr>
            <p:cNvPr id="71" name="Picture 70" descr="A close up of a device&#10;&#10;Description automatically generated">
              <a:extLst>
                <a:ext uri="{FF2B5EF4-FFF2-40B4-BE49-F238E27FC236}">
                  <a16:creationId xmlns:a16="http://schemas.microsoft.com/office/drawing/2014/main" id="{2ED9A3A6-C1AD-4678-9820-E4BC8CFABA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6008" y1="20667" x2="46008" y2="20667"/>
                          <a14:foregroundMark x1="50190" y1="26667" x2="50190" y2="2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31416" r="28975"/>
            <a:stretch/>
          </p:blipFill>
          <p:spPr>
            <a:xfrm>
              <a:off x="7821697" y="3552790"/>
              <a:ext cx="636778" cy="9169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507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31BD-AB9C-45B5-B717-7A6F987F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Squad SMART UI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A8CD6-28C6-4EDC-9987-4BFE7F9E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861DE7-F22A-4F96-89A8-B06C6DD3A921}"/>
              </a:ext>
            </a:extLst>
          </p:cNvPr>
          <p:cNvSpPr/>
          <p:nvPr/>
        </p:nvSpPr>
        <p:spPr>
          <a:xfrm>
            <a:off x="41482" y="1390545"/>
            <a:ext cx="3532990" cy="3611880"/>
          </a:xfrm>
          <a:prstGeom prst="rect">
            <a:avLst/>
          </a:prstGeom>
          <a:solidFill>
            <a:srgbClr val="820032">
              <a:alpha val="84706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C1B51E-D334-4CCD-9BB0-05C2B4257A35}"/>
              </a:ext>
            </a:extLst>
          </p:cNvPr>
          <p:cNvSpPr/>
          <p:nvPr/>
        </p:nvSpPr>
        <p:spPr>
          <a:xfrm>
            <a:off x="3682215" y="1390545"/>
            <a:ext cx="3532990" cy="3611880"/>
          </a:xfrm>
          <a:prstGeom prst="rect">
            <a:avLst/>
          </a:prstGeom>
          <a:solidFill>
            <a:schemeClr val="accent3">
              <a:lumMod val="50000"/>
              <a:alpha val="85098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92D990-02A8-456F-A08A-ED720FF7C308}"/>
              </a:ext>
            </a:extLst>
          </p:cNvPr>
          <p:cNvSpPr/>
          <p:nvPr/>
        </p:nvSpPr>
        <p:spPr>
          <a:xfrm>
            <a:off x="7322948" y="1390545"/>
            <a:ext cx="1705396" cy="3611880"/>
          </a:xfrm>
          <a:prstGeom prst="rect">
            <a:avLst/>
          </a:prstGeom>
          <a:solidFill>
            <a:schemeClr val="accent5">
              <a:lumMod val="75000"/>
              <a:alpha val="85098"/>
            </a:scheme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DF2E4A3-C1C2-4530-8135-A6B26137DA3B}"/>
              </a:ext>
            </a:extLst>
          </p:cNvPr>
          <p:cNvGrpSpPr/>
          <p:nvPr/>
        </p:nvGrpSpPr>
        <p:grpSpPr>
          <a:xfrm>
            <a:off x="186776" y="1646760"/>
            <a:ext cx="1905744" cy="819751"/>
            <a:chOff x="186776" y="3876880"/>
            <a:chExt cx="1905744" cy="819751"/>
          </a:xfrm>
        </p:grpSpPr>
        <p:pic>
          <p:nvPicPr>
            <p:cNvPr id="28" name="Picture 27" descr="Untitled-3">
              <a:extLst>
                <a:ext uri="{FF2B5EF4-FFF2-40B4-BE49-F238E27FC236}">
                  <a16:creationId xmlns:a16="http://schemas.microsoft.com/office/drawing/2014/main" id="{3A229D59-7251-42E1-AAB4-7BC50E77D8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29107"/>
            <a:stretch/>
          </p:blipFill>
          <p:spPr bwMode="auto">
            <a:xfrm>
              <a:off x="186776" y="3876880"/>
              <a:ext cx="952872" cy="819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112F43B-32CE-4EB6-8EAD-2303A047A8EA}"/>
                </a:ext>
              </a:extLst>
            </p:cNvPr>
            <p:cNvSpPr txBox="1"/>
            <p:nvPr/>
          </p:nvSpPr>
          <p:spPr>
            <a:xfrm flipH="1">
              <a:off x="383748" y="4286732"/>
              <a:ext cx="450427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SL</a:t>
              </a:r>
            </a:p>
          </p:txBody>
        </p:sp>
        <p:pic>
          <p:nvPicPr>
            <p:cNvPr id="30" name="Picture 29" descr="Untitled-3">
              <a:extLst>
                <a:ext uri="{FF2B5EF4-FFF2-40B4-BE49-F238E27FC236}">
                  <a16:creationId xmlns:a16="http://schemas.microsoft.com/office/drawing/2014/main" id="{2EF4A4B5-540F-4FF8-9C5C-1CAFE6A15A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29107"/>
            <a:stretch/>
          </p:blipFill>
          <p:spPr bwMode="auto">
            <a:xfrm>
              <a:off x="1139648" y="3876880"/>
              <a:ext cx="952872" cy="819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052B765-2D72-41C7-AD33-BA94E46F87A8}"/>
                </a:ext>
              </a:extLst>
            </p:cNvPr>
            <p:cNvSpPr txBox="1"/>
            <p:nvPr/>
          </p:nvSpPr>
          <p:spPr>
            <a:xfrm flipH="1">
              <a:off x="1312672" y="4286732"/>
              <a:ext cx="450427" cy="36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PL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BF90F38-907E-421A-9349-033ADDDA539F}"/>
              </a:ext>
            </a:extLst>
          </p:cNvPr>
          <p:cNvGrpSpPr/>
          <p:nvPr/>
        </p:nvGrpSpPr>
        <p:grpSpPr>
          <a:xfrm>
            <a:off x="3912842" y="1565329"/>
            <a:ext cx="952872" cy="819751"/>
            <a:chOff x="4389278" y="2677849"/>
            <a:chExt cx="952872" cy="819751"/>
          </a:xfrm>
        </p:grpSpPr>
        <p:pic>
          <p:nvPicPr>
            <p:cNvPr id="33" name="Picture 32" descr="Untitled-3">
              <a:extLst>
                <a:ext uri="{FF2B5EF4-FFF2-40B4-BE49-F238E27FC236}">
                  <a16:creationId xmlns:a16="http://schemas.microsoft.com/office/drawing/2014/main" id="{990731C3-8382-41D3-A1E8-E836044994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29107"/>
            <a:stretch/>
          </p:blipFill>
          <p:spPr bwMode="auto">
            <a:xfrm>
              <a:off x="4389278" y="2677849"/>
              <a:ext cx="952872" cy="819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C81D528-A750-468B-9CF1-25420E2D394E}"/>
                </a:ext>
              </a:extLst>
            </p:cNvPr>
            <p:cNvSpPr txBox="1"/>
            <p:nvPr/>
          </p:nvSpPr>
          <p:spPr>
            <a:xfrm flipH="1">
              <a:off x="4553154" y="3087725"/>
              <a:ext cx="511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FO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CFABEB5-04C5-4BE3-B049-CDB4057A3C40}"/>
              </a:ext>
            </a:extLst>
          </p:cNvPr>
          <p:cNvGrpSpPr/>
          <p:nvPr/>
        </p:nvGrpSpPr>
        <p:grpSpPr>
          <a:xfrm>
            <a:off x="7807380" y="1557826"/>
            <a:ext cx="952872" cy="819751"/>
            <a:chOff x="4389278" y="2677849"/>
            <a:chExt cx="952872" cy="819751"/>
          </a:xfrm>
        </p:grpSpPr>
        <p:pic>
          <p:nvPicPr>
            <p:cNvPr id="37" name="Picture 36" descr="Untitled-3">
              <a:extLst>
                <a:ext uri="{FF2B5EF4-FFF2-40B4-BE49-F238E27FC236}">
                  <a16:creationId xmlns:a16="http://schemas.microsoft.com/office/drawing/2014/main" id="{3B0C2A7F-E6D7-4849-A7D2-E1753B2C03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29107"/>
            <a:stretch/>
          </p:blipFill>
          <p:spPr bwMode="auto">
            <a:xfrm>
              <a:off x="4389278" y="2677849"/>
              <a:ext cx="952872" cy="819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4C7D99-36BE-4983-82E8-46D3A399F480}"/>
                </a:ext>
              </a:extLst>
            </p:cNvPr>
            <p:cNvSpPr txBox="1"/>
            <p:nvPr/>
          </p:nvSpPr>
          <p:spPr>
            <a:xfrm flipH="1">
              <a:off x="4494716" y="3087725"/>
              <a:ext cx="569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FDC</a:t>
              </a: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B6ACA8D7-A108-446D-A0CC-0D2A3D35A05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4810" y="2656049"/>
            <a:ext cx="1346096" cy="102732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2B9B67C-0700-469F-BCF3-32B38500EEA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877" y="2656049"/>
            <a:ext cx="1319911" cy="100733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B060103-AAD0-4022-AD24-5356305480FB}"/>
              </a:ext>
            </a:extLst>
          </p:cNvPr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0857" y="1698366"/>
            <a:ext cx="1659875" cy="1536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5676920-CE85-4599-8536-ADEBC3BE326C}"/>
              </a:ext>
            </a:extLst>
          </p:cNvPr>
          <p:cNvPicPr/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4589" y="3542477"/>
            <a:ext cx="1099070" cy="100482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CCF51C27-C037-4891-A7FC-5FB3DB4F9A59}"/>
              </a:ext>
            </a:extLst>
          </p:cNvPr>
          <p:cNvPicPr/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3193" y="4160555"/>
            <a:ext cx="3838689" cy="2319563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8250440F-2516-4E37-9539-B7F153C3E10B}"/>
              </a:ext>
            </a:extLst>
          </p:cNvPr>
          <p:cNvSpPr txBox="1"/>
          <p:nvPr/>
        </p:nvSpPr>
        <p:spPr>
          <a:xfrm rot="3208921">
            <a:off x="7338714" y="3280867"/>
            <a:ext cx="1641027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Simulated</a:t>
            </a:r>
          </a:p>
        </p:txBody>
      </p:sp>
    </p:spTree>
    <p:extLst>
      <p:ext uri="{BB962C8B-B14F-4D97-AF65-F5344CB8AC3E}">
        <p14:creationId xmlns:p14="http://schemas.microsoft.com/office/powerpoint/2010/main" val="418591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CE41-CDD1-49EF-8167-59F4F27A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Velox, GIFT, and the OODA Loop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49DEB-8527-468B-B2A0-E69774C9B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 descr="A person sitting on top of a dirt field&#10;&#10;Description automatically generated">
            <a:extLst>
              <a:ext uri="{FF2B5EF4-FFF2-40B4-BE49-F238E27FC236}">
                <a16:creationId xmlns:a16="http://schemas.microsoft.com/office/drawing/2014/main" id="{83D9CE54-1B1E-4006-BFBA-5DC87BB0F94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0899" y="1007929"/>
            <a:ext cx="4572544" cy="3047579"/>
          </a:xfrm>
          <a:prstGeom prst="rect">
            <a:avLst/>
          </a:prstGeom>
        </p:spPr>
      </p:pic>
      <p:pic>
        <p:nvPicPr>
          <p:cNvPr id="7" name="Picture 6" descr="A picture containing sitting, motorcycle, black, small&#10;&#10;Description automatically generated">
            <a:extLst>
              <a:ext uri="{FF2B5EF4-FFF2-40B4-BE49-F238E27FC236}">
                <a16:creationId xmlns:a16="http://schemas.microsoft.com/office/drawing/2014/main" id="{0915846C-3E67-425F-AF44-4D17DA7798F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4" y="1007930"/>
            <a:ext cx="4591045" cy="30475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53510CB-0EF7-463E-9351-004E41E20D08}"/>
              </a:ext>
            </a:extLst>
          </p:cNvPr>
          <p:cNvSpPr/>
          <p:nvPr/>
        </p:nvSpPr>
        <p:spPr>
          <a:xfrm>
            <a:off x="19104" y="1007710"/>
            <a:ext cx="9163589" cy="3038016"/>
          </a:xfrm>
          <a:prstGeom prst="rect">
            <a:avLst/>
          </a:prstGeom>
          <a:solidFill>
            <a:srgbClr val="262626">
              <a:alpha val="85098"/>
            </a:srgbClr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BFEFDF-7BA4-43A1-8C89-907CBEA6D772}"/>
              </a:ext>
            </a:extLst>
          </p:cNvPr>
          <p:cNvSpPr txBox="1"/>
          <p:nvPr/>
        </p:nvSpPr>
        <p:spPr>
          <a:xfrm>
            <a:off x="425451" y="1453267"/>
            <a:ext cx="8350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Velox was developed to cover the entire OODA Loop and is very good at aggregating and abstracting data in a domain independent manner.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GIFT is domain independent but focused on providing intelligent tutoring.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GIFT and Velox are both relevant to each stage of the OODA loop, but perhaps should focus on different aspects.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43919DE-1563-4239-B6C1-D0AD1699409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304" y="4773815"/>
            <a:ext cx="2204977" cy="1076475"/>
          </a:xfrm>
          <a:prstGeom prst="rect">
            <a:avLst/>
          </a:prstGeom>
          <a:noFill/>
        </p:spPr>
      </p:pic>
      <p:pic>
        <p:nvPicPr>
          <p:cNvPr id="16" name="Picture 15" descr="A picture containing table&#10;&#10;Description automatically generated">
            <a:extLst>
              <a:ext uri="{FF2B5EF4-FFF2-40B4-BE49-F238E27FC236}">
                <a16:creationId xmlns:a16="http://schemas.microsoft.com/office/drawing/2014/main" id="{96019255-4BD8-4527-995D-5C8C51C611A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6819" y="4931019"/>
            <a:ext cx="1828959" cy="762066"/>
          </a:xfrm>
          <a:prstGeom prst="rect">
            <a:avLst/>
          </a:prstGeom>
          <a:noFill/>
        </p:spPr>
      </p:pic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8292DB01-C142-48AD-8868-E393E3EB86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1078751"/>
              </p:ext>
            </p:extLst>
          </p:nvPr>
        </p:nvGraphicFramePr>
        <p:xfrm>
          <a:off x="3304479" y="4286803"/>
          <a:ext cx="2531143" cy="2050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75752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CE41-CDD1-49EF-8167-59F4F27A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Velox / GIFT OODA Loop Collaboration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49DEB-8527-468B-B2A0-E69774C9B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5BF2-84F9-D14A-A215-0EE08EA89856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6352F0-021D-4DBC-9CBF-8D7D2B31FC58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389" y="1272868"/>
            <a:ext cx="8224477" cy="416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1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31750">
          <a:noFill/>
        </a:ln>
        <a:effectLst/>
      </a:spPr>
      <a:bodyPr rtlCol="0" anchor="ctr" anchorCtr="1"/>
      <a:lstStyle>
        <a:defPPr algn="ctr">
          <a:defRPr sz="1400" b="1" dirty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84A46977321142AE1EEB53B775F12D" ma:contentTypeVersion="4" ma:contentTypeDescription="Create a new document." ma:contentTypeScope="" ma:versionID="84d380c9fd83b71b7326a681dc79f579">
  <xsd:schema xmlns:xsd="http://www.w3.org/2001/XMLSchema" xmlns:xs="http://www.w3.org/2001/XMLSchema" xmlns:p="http://schemas.microsoft.com/office/2006/metadata/properties" xmlns:ns2="acac29aa-e5c3-4573-8377-ca616f47fbaf" targetNamespace="http://schemas.microsoft.com/office/2006/metadata/properties" ma:root="true" ma:fieldsID="dd328399aea238c8153126e91a2e0bb5" ns2:_="">
    <xsd:import namespace="acac29aa-e5c3-4573-8377-ca616f47fb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c29aa-e5c3-4573-8377-ca616f47f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388E34-704F-43E5-90DF-4868A1458E66}"/>
</file>

<file path=customXml/itemProps2.xml><?xml version="1.0" encoding="utf-8"?>
<ds:datastoreItem xmlns:ds="http://schemas.openxmlformats.org/officeDocument/2006/customXml" ds:itemID="{91458380-2849-4094-8410-B17950C40236}"/>
</file>

<file path=customXml/itemProps3.xml><?xml version="1.0" encoding="utf-8"?>
<ds:datastoreItem xmlns:ds="http://schemas.openxmlformats.org/officeDocument/2006/customXml" ds:itemID="{8E3917EA-CD14-430F-8C90-C005B3C8C36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48019</TotalTime>
  <Words>492</Words>
  <Application>Microsoft Office PowerPoint</Application>
  <PresentationFormat>On-screen Show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Grande</vt:lpstr>
      <vt:lpstr>Times New Roman</vt:lpstr>
      <vt:lpstr>Trebuchet MS</vt:lpstr>
      <vt:lpstr>Office Theme</vt:lpstr>
      <vt:lpstr>Trainers and Fighter Pilots Using GIFT with an OODA Loop framework</vt:lpstr>
      <vt:lpstr>Fighter Pilots and Trainers</vt:lpstr>
      <vt:lpstr>OODA Loop</vt:lpstr>
      <vt:lpstr>Velox Toolkit OODA Loop</vt:lpstr>
      <vt:lpstr>Simulation Monitoring And Reporting Tool</vt:lpstr>
      <vt:lpstr>Initial SQD SMART Scenario</vt:lpstr>
      <vt:lpstr>Squad SMART UI Components</vt:lpstr>
      <vt:lpstr>Velox, GIFT, and the OODA Loop</vt:lpstr>
      <vt:lpstr>Potential Velox / GIFT OODA Loop Collaboration</vt:lpstr>
      <vt:lpstr>Notional SMART GIFT Collaboration Examples</vt:lpstr>
    </vt:vector>
  </TitlesOfParts>
  <Company>Arketi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Densmore</dc:creator>
  <cp:lastModifiedBy>ssokoloff</cp:lastModifiedBy>
  <cp:revision>1140</cp:revision>
  <cp:lastPrinted>2014-07-28T18:26:09Z</cp:lastPrinted>
  <dcterms:created xsi:type="dcterms:W3CDTF">2012-10-04T18:48:38Z</dcterms:created>
  <dcterms:modified xsi:type="dcterms:W3CDTF">2020-05-22T19:01:44Z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0x0101001284A46977321142AE1EEB53B775F12D</vt:lpwstr>
  </property>
</Properties>
</file>