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diagrams/colors4.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0"/>
  </p:notesMasterIdLst>
  <p:sldIdLst>
    <p:sldId id="256" r:id="rId2"/>
    <p:sldId id="257" r:id="rId3"/>
    <p:sldId id="258" r:id="rId4"/>
    <p:sldId id="272" r:id="rId5"/>
    <p:sldId id="273" r:id="rId6"/>
    <p:sldId id="279" r:id="rId7"/>
    <p:sldId id="274" r:id="rId8"/>
    <p:sldId id="280" r:id="rId9"/>
    <p:sldId id="281" r:id="rId10"/>
    <p:sldId id="282" r:id="rId11"/>
    <p:sldId id="275" r:id="rId12"/>
    <p:sldId id="276" r:id="rId13"/>
    <p:sldId id="277" r:id="rId14"/>
    <p:sldId id="283" r:id="rId15"/>
    <p:sldId id="284" r:id="rId16"/>
    <p:sldId id="285" r:id="rId17"/>
    <p:sldId id="278"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45" autoAdjust="0"/>
  </p:normalViewPr>
  <p:slideViewPr>
    <p:cSldViewPr snapToGrid="0">
      <p:cViewPr varScale="1">
        <p:scale>
          <a:sx n="90" d="100"/>
          <a:sy n="90" d="100"/>
        </p:scale>
        <p:origin x="13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02A56-D7C1-41DF-8EF6-4E69D66D6C6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8DFC67C-9011-4DEC-B03C-555D30B3B0F0}">
      <dgm:prSet/>
      <dgm:spPr/>
      <dgm:t>
        <a:bodyPr/>
        <a:lstStyle/>
        <a:p>
          <a:r>
            <a:rPr lang="en-US" dirty="0"/>
            <a:t>Several recent works that enable GIFT architectures to be more ontology-driven</a:t>
          </a:r>
        </a:p>
      </dgm:t>
    </dgm:pt>
    <dgm:pt modelId="{0DF18D44-DBE0-4D87-B4B6-88DA1264E0CB}" type="parTrans" cxnId="{E1CB34E3-F3BB-401B-8F07-F4F0513E9F1A}">
      <dgm:prSet/>
      <dgm:spPr/>
      <dgm:t>
        <a:bodyPr/>
        <a:lstStyle/>
        <a:p>
          <a:endParaRPr lang="en-US"/>
        </a:p>
      </dgm:t>
    </dgm:pt>
    <dgm:pt modelId="{71E1DD2C-BB8C-4ABB-B2CC-A270DADADFC9}" type="sibTrans" cxnId="{E1CB34E3-F3BB-401B-8F07-F4F0513E9F1A}">
      <dgm:prSet/>
      <dgm:spPr/>
      <dgm:t>
        <a:bodyPr/>
        <a:lstStyle/>
        <a:p>
          <a:endParaRPr lang="en-US"/>
        </a:p>
      </dgm:t>
    </dgm:pt>
    <dgm:pt modelId="{C2CCC9E1-9721-44EA-A0FB-0ADAC63621B0}">
      <dgm:prSet/>
      <dgm:spPr/>
      <dgm:t>
        <a:bodyPr/>
        <a:lstStyle/>
        <a:p>
          <a:r>
            <a:rPr lang="en-US" dirty="0"/>
            <a:t>In tight relation, last GIFT Symposiums showed that developers are shifting towards this approach</a:t>
          </a:r>
        </a:p>
      </dgm:t>
    </dgm:pt>
    <dgm:pt modelId="{F1E9677B-0449-416E-8360-589CD2402FE5}" type="parTrans" cxnId="{D09AE48D-551B-4E53-AC62-3F7C8A2967B7}">
      <dgm:prSet/>
      <dgm:spPr/>
      <dgm:t>
        <a:bodyPr/>
        <a:lstStyle/>
        <a:p>
          <a:endParaRPr lang="en-US"/>
        </a:p>
      </dgm:t>
    </dgm:pt>
    <dgm:pt modelId="{E4DCE49D-AFF6-460C-9DA9-04D569D06692}" type="sibTrans" cxnId="{D09AE48D-551B-4E53-AC62-3F7C8A2967B7}">
      <dgm:prSet/>
      <dgm:spPr/>
      <dgm:t>
        <a:bodyPr/>
        <a:lstStyle/>
        <a:p>
          <a:endParaRPr lang="en-US"/>
        </a:p>
      </dgm:t>
    </dgm:pt>
    <dgm:pt modelId="{BE9F9F81-F649-46BE-A801-DBF865F0E1C1}">
      <dgm:prSet/>
      <dgm:spPr/>
      <dgm:t>
        <a:bodyPr/>
        <a:lstStyle/>
        <a:p>
          <a:r>
            <a:rPr lang="en-US" dirty="0"/>
            <a:t>GIFT offers a set of XML-based configuration tools for enhancing authoring capabilities and usability</a:t>
          </a:r>
        </a:p>
      </dgm:t>
    </dgm:pt>
    <dgm:pt modelId="{97FFC72D-7B5A-4AA4-A956-1370D2C5FA48}" type="parTrans" cxnId="{86470A4D-1B9E-4ADF-ABF0-2BFFA3E9EFF8}">
      <dgm:prSet/>
      <dgm:spPr/>
      <dgm:t>
        <a:bodyPr/>
        <a:lstStyle/>
        <a:p>
          <a:endParaRPr lang="en-US"/>
        </a:p>
      </dgm:t>
    </dgm:pt>
    <dgm:pt modelId="{ED4B3FCD-6E43-4B05-8708-7E9F4522245E}" type="sibTrans" cxnId="{86470A4D-1B9E-4ADF-ABF0-2BFFA3E9EFF8}">
      <dgm:prSet/>
      <dgm:spPr/>
      <dgm:t>
        <a:bodyPr/>
        <a:lstStyle/>
        <a:p>
          <a:endParaRPr lang="en-US"/>
        </a:p>
      </dgm:t>
    </dgm:pt>
    <dgm:pt modelId="{2BA66627-0F54-4932-8A53-D8757E4B1C42}">
      <dgm:prSet/>
      <dgm:spPr/>
      <dgm:t>
        <a:bodyPr/>
        <a:lstStyle/>
        <a:p>
          <a:r>
            <a:rPr lang="en-US" dirty="0" err="1"/>
            <a:t>Sottilare</a:t>
          </a:r>
          <a:r>
            <a:rPr lang="en-US" dirty="0"/>
            <a:t> (2012) proposes 5 core authoring processes for building an ontology for GIFT: 1) authoring learner model, 2) authoring domain-specific knowledge, 3) authoring instructional strategies, 4) authoring user-tutor interfaces, 5) integrating tutor components</a:t>
          </a:r>
        </a:p>
      </dgm:t>
    </dgm:pt>
    <dgm:pt modelId="{058F74EF-AAD6-4B1C-B1DE-A980724F0822}" type="parTrans" cxnId="{FEE774BB-C299-4E73-8FE7-56DE1178FCE5}">
      <dgm:prSet/>
      <dgm:spPr/>
      <dgm:t>
        <a:bodyPr/>
        <a:lstStyle/>
        <a:p>
          <a:endParaRPr lang="en-US"/>
        </a:p>
      </dgm:t>
    </dgm:pt>
    <dgm:pt modelId="{1DBB0648-C160-47C6-B6F4-4E151D2F6AD9}" type="sibTrans" cxnId="{FEE774BB-C299-4E73-8FE7-56DE1178FCE5}">
      <dgm:prSet/>
      <dgm:spPr/>
      <dgm:t>
        <a:bodyPr/>
        <a:lstStyle/>
        <a:p>
          <a:endParaRPr lang="en-US"/>
        </a:p>
      </dgm:t>
    </dgm:pt>
    <dgm:pt modelId="{5915E79E-6A16-44F6-B530-4E58C6CAC2A2}" type="pres">
      <dgm:prSet presAssocID="{93D02A56-D7C1-41DF-8EF6-4E69D66D6C67}" presName="linear" presStyleCnt="0">
        <dgm:presLayoutVars>
          <dgm:animLvl val="lvl"/>
          <dgm:resizeHandles val="exact"/>
        </dgm:presLayoutVars>
      </dgm:prSet>
      <dgm:spPr/>
    </dgm:pt>
    <dgm:pt modelId="{B507962B-64E1-46F4-8E64-48335D6A29E0}" type="pres">
      <dgm:prSet presAssocID="{28DFC67C-9011-4DEC-B03C-555D30B3B0F0}" presName="parentText" presStyleLbl="node1" presStyleIdx="0" presStyleCnt="4">
        <dgm:presLayoutVars>
          <dgm:chMax val="0"/>
          <dgm:bulletEnabled val="1"/>
        </dgm:presLayoutVars>
      </dgm:prSet>
      <dgm:spPr/>
    </dgm:pt>
    <dgm:pt modelId="{5D677BE4-A2E4-482D-817A-4ECEE53B93F4}" type="pres">
      <dgm:prSet presAssocID="{71E1DD2C-BB8C-4ABB-B2CC-A270DADADFC9}" presName="spacer" presStyleCnt="0"/>
      <dgm:spPr/>
    </dgm:pt>
    <dgm:pt modelId="{E0C371D6-1C74-42D9-9D06-413347F0E014}" type="pres">
      <dgm:prSet presAssocID="{C2CCC9E1-9721-44EA-A0FB-0ADAC63621B0}" presName="parentText" presStyleLbl="node1" presStyleIdx="1" presStyleCnt="4">
        <dgm:presLayoutVars>
          <dgm:chMax val="0"/>
          <dgm:bulletEnabled val="1"/>
        </dgm:presLayoutVars>
      </dgm:prSet>
      <dgm:spPr/>
    </dgm:pt>
    <dgm:pt modelId="{31CECB33-D848-4892-9CC0-92732A2DE141}" type="pres">
      <dgm:prSet presAssocID="{E4DCE49D-AFF6-460C-9DA9-04D569D06692}" presName="spacer" presStyleCnt="0"/>
      <dgm:spPr/>
    </dgm:pt>
    <dgm:pt modelId="{E8A28F1E-ACB3-4AB7-8996-E740D402CFA9}" type="pres">
      <dgm:prSet presAssocID="{BE9F9F81-F649-46BE-A801-DBF865F0E1C1}" presName="parentText" presStyleLbl="node1" presStyleIdx="2" presStyleCnt="4">
        <dgm:presLayoutVars>
          <dgm:chMax val="0"/>
          <dgm:bulletEnabled val="1"/>
        </dgm:presLayoutVars>
      </dgm:prSet>
      <dgm:spPr/>
    </dgm:pt>
    <dgm:pt modelId="{824B100F-8996-4405-8CF6-59610525D928}" type="pres">
      <dgm:prSet presAssocID="{ED4B3FCD-6E43-4B05-8708-7E9F4522245E}" presName="spacer" presStyleCnt="0"/>
      <dgm:spPr/>
    </dgm:pt>
    <dgm:pt modelId="{46F31937-DF25-42FC-AA4A-9AF1F74B0FA1}" type="pres">
      <dgm:prSet presAssocID="{2BA66627-0F54-4932-8A53-D8757E4B1C42}" presName="parentText" presStyleLbl="node1" presStyleIdx="3" presStyleCnt="4">
        <dgm:presLayoutVars>
          <dgm:chMax val="0"/>
          <dgm:bulletEnabled val="1"/>
        </dgm:presLayoutVars>
      </dgm:prSet>
      <dgm:spPr/>
    </dgm:pt>
  </dgm:ptLst>
  <dgm:cxnLst>
    <dgm:cxn modelId="{2692EF24-2931-4F26-B8F9-CF48B6E23EC9}" type="presOf" srcId="{93D02A56-D7C1-41DF-8EF6-4E69D66D6C67}" destId="{5915E79E-6A16-44F6-B530-4E58C6CAC2A2}" srcOrd="0" destOrd="0" presId="urn:microsoft.com/office/officeart/2005/8/layout/vList2"/>
    <dgm:cxn modelId="{86470A4D-1B9E-4ADF-ABF0-2BFFA3E9EFF8}" srcId="{93D02A56-D7C1-41DF-8EF6-4E69D66D6C67}" destId="{BE9F9F81-F649-46BE-A801-DBF865F0E1C1}" srcOrd="2" destOrd="0" parTransId="{97FFC72D-7B5A-4AA4-A956-1370D2C5FA48}" sibTransId="{ED4B3FCD-6E43-4B05-8708-7E9F4522245E}"/>
    <dgm:cxn modelId="{8BA8D178-E4F6-4595-AB96-B2DD6FABDFA8}" type="presOf" srcId="{C2CCC9E1-9721-44EA-A0FB-0ADAC63621B0}" destId="{E0C371D6-1C74-42D9-9D06-413347F0E014}" srcOrd="0" destOrd="0" presId="urn:microsoft.com/office/officeart/2005/8/layout/vList2"/>
    <dgm:cxn modelId="{D09AE48D-551B-4E53-AC62-3F7C8A2967B7}" srcId="{93D02A56-D7C1-41DF-8EF6-4E69D66D6C67}" destId="{C2CCC9E1-9721-44EA-A0FB-0ADAC63621B0}" srcOrd="1" destOrd="0" parTransId="{F1E9677B-0449-416E-8360-589CD2402FE5}" sibTransId="{E4DCE49D-AFF6-460C-9DA9-04D569D06692}"/>
    <dgm:cxn modelId="{15AB97A5-8771-41A2-BDEF-E9DD3F1BD1DE}" type="presOf" srcId="{BE9F9F81-F649-46BE-A801-DBF865F0E1C1}" destId="{E8A28F1E-ACB3-4AB7-8996-E740D402CFA9}" srcOrd="0" destOrd="0" presId="urn:microsoft.com/office/officeart/2005/8/layout/vList2"/>
    <dgm:cxn modelId="{8EBFC6A7-5FDF-4B00-910B-98FCA2E4BA93}" type="presOf" srcId="{2BA66627-0F54-4932-8A53-D8757E4B1C42}" destId="{46F31937-DF25-42FC-AA4A-9AF1F74B0FA1}" srcOrd="0" destOrd="0" presId="urn:microsoft.com/office/officeart/2005/8/layout/vList2"/>
    <dgm:cxn modelId="{FEE774BB-C299-4E73-8FE7-56DE1178FCE5}" srcId="{93D02A56-D7C1-41DF-8EF6-4E69D66D6C67}" destId="{2BA66627-0F54-4932-8A53-D8757E4B1C42}" srcOrd="3" destOrd="0" parTransId="{058F74EF-AAD6-4B1C-B1DE-A980724F0822}" sibTransId="{1DBB0648-C160-47C6-B6F4-4E151D2F6AD9}"/>
    <dgm:cxn modelId="{E1CB34E3-F3BB-401B-8F07-F4F0513E9F1A}" srcId="{93D02A56-D7C1-41DF-8EF6-4E69D66D6C67}" destId="{28DFC67C-9011-4DEC-B03C-555D30B3B0F0}" srcOrd="0" destOrd="0" parTransId="{0DF18D44-DBE0-4D87-B4B6-88DA1264E0CB}" sibTransId="{71E1DD2C-BB8C-4ABB-B2CC-A270DADADFC9}"/>
    <dgm:cxn modelId="{9EDDECFC-F06B-41E3-B8C8-45839FA57DC0}" type="presOf" srcId="{28DFC67C-9011-4DEC-B03C-555D30B3B0F0}" destId="{B507962B-64E1-46F4-8E64-48335D6A29E0}" srcOrd="0" destOrd="0" presId="urn:microsoft.com/office/officeart/2005/8/layout/vList2"/>
    <dgm:cxn modelId="{47D2FB40-CC08-463F-B617-629A3C25CF00}" type="presParOf" srcId="{5915E79E-6A16-44F6-B530-4E58C6CAC2A2}" destId="{B507962B-64E1-46F4-8E64-48335D6A29E0}" srcOrd="0" destOrd="0" presId="urn:microsoft.com/office/officeart/2005/8/layout/vList2"/>
    <dgm:cxn modelId="{C99CA541-3847-46BB-9020-F868F62182FA}" type="presParOf" srcId="{5915E79E-6A16-44F6-B530-4E58C6CAC2A2}" destId="{5D677BE4-A2E4-482D-817A-4ECEE53B93F4}" srcOrd="1" destOrd="0" presId="urn:microsoft.com/office/officeart/2005/8/layout/vList2"/>
    <dgm:cxn modelId="{1C5EF658-5738-45C1-BBAB-D13AB8EADE21}" type="presParOf" srcId="{5915E79E-6A16-44F6-B530-4E58C6CAC2A2}" destId="{E0C371D6-1C74-42D9-9D06-413347F0E014}" srcOrd="2" destOrd="0" presId="urn:microsoft.com/office/officeart/2005/8/layout/vList2"/>
    <dgm:cxn modelId="{4E3EE382-74D1-41DF-AD40-E1F42067EE1F}" type="presParOf" srcId="{5915E79E-6A16-44F6-B530-4E58C6CAC2A2}" destId="{31CECB33-D848-4892-9CC0-92732A2DE141}" srcOrd="3" destOrd="0" presId="urn:microsoft.com/office/officeart/2005/8/layout/vList2"/>
    <dgm:cxn modelId="{57332466-9084-49BE-B94F-787853BD378F}" type="presParOf" srcId="{5915E79E-6A16-44F6-B530-4E58C6CAC2A2}" destId="{E8A28F1E-ACB3-4AB7-8996-E740D402CFA9}" srcOrd="4" destOrd="0" presId="urn:microsoft.com/office/officeart/2005/8/layout/vList2"/>
    <dgm:cxn modelId="{D0ED78FA-ABDB-43CC-A25B-E9B6AA190A45}" type="presParOf" srcId="{5915E79E-6A16-44F6-B530-4E58C6CAC2A2}" destId="{824B100F-8996-4405-8CF6-59610525D928}" srcOrd="5" destOrd="0" presId="urn:microsoft.com/office/officeart/2005/8/layout/vList2"/>
    <dgm:cxn modelId="{339FE3CF-67CC-40C0-8231-0C2F54F602B2}" type="presParOf" srcId="{5915E79E-6A16-44F6-B530-4E58C6CAC2A2}" destId="{46F31937-DF25-42FC-AA4A-9AF1F74B0FA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5FA2B2-3A01-4192-AB26-B6A91151524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F363412-4C7A-41DC-AC7A-6C9DCEF347FD}">
      <dgm:prSet/>
      <dgm:spPr/>
      <dgm:t>
        <a:bodyPr/>
        <a:lstStyle/>
        <a:p>
          <a:r>
            <a:rPr lang="en-US" dirty="0"/>
            <a:t>Ontologies tend to be everywhere nowadays: peer-to-peer systems, database integrations, e-commerce, semantic web services. An ontology provides a vocabulary describing a domain and a specification of meanings of terms in that vocabulary.</a:t>
          </a:r>
        </a:p>
      </dgm:t>
    </dgm:pt>
    <dgm:pt modelId="{18C27F7F-9107-4763-932B-230B05C8B1FE}" type="parTrans" cxnId="{388F9B6D-E799-457B-9C70-E72934AE0024}">
      <dgm:prSet/>
      <dgm:spPr/>
      <dgm:t>
        <a:bodyPr/>
        <a:lstStyle/>
        <a:p>
          <a:endParaRPr lang="en-US"/>
        </a:p>
      </dgm:t>
    </dgm:pt>
    <dgm:pt modelId="{F74BF3F0-76D9-48F1-93C0-27073F3116D7}" type="sibTrans" cxnId="{388F9B6D-E799-457B-9C70-E72934AE0024}">
      <dgm:prSet/>
      <dgm:spPr/>
      <dgm:t>
        <a:bodyPr/>
        <a:lstStyle/>
        <a:p>
          <a:endParaRPr lang="en-US"/>
        </a:p>
      </dgm:t>
    </dgm:pt>
    <dgm:pt modelId="{ECA81A65-AFAD-43AA-B3DB-8FD3529B2EB0}">
      <dgm:prSet/>
      <dgm:spPr/>
      <dgm:t>
        <a:bodyPr/>
        <a:lstStyle/>
        <a:p>
          <a:r>
            <a:rPr lang="en-US" dirty="0"/>
            <a:t>Syntax notations, data serialization formats accomplished through Resource Description Framework (RDF).  Data can be handled and queried using SPARQL in knowledge representation systems.</a:t>
          </a:r>
        </a:p>
      </dgm:t>
    </dgm:pt>
    <dgm:pt modelId="{D7F0E90B-890E-40AD-95F0-B276FBA369CD}" type="parTrans" cxnId="{AC5A8455-CB46-4ABF-9252-EE9C51D9CF3A}">
      <dgm:prSet/>
      <dgm:spPr/>
      <dgm:t>
        <a:bodyPr/>
        <a:lstStyle/>
        <a:p>
          <a:endParaRPr lang="en-US"/>
        </a:p>
      </dgm:t>
    </dgm:pt>
    <dgm:pt modelId="{3369246F-0F71-4CF3-9FDC-625D6AFADDB6}" type="sibTrans" cxnId="{AC5A8455-CB46-4ABF-9252-EE9C51D9CF3A}">
      <dgm:prSet/>
      <dgm:spPr/>
      <dgm:t>
        <a:bodyPr/>
        <a:lstStyle/>
        <a:p>
          <a:endParaRPr lang="en-US"/>
        </a:p>
      </dgm:t>
    </dgm:pt>
    <dgm:pt modelId="{1D69A43A-81F2-4B0C-A50E-47C78E34801E}">
      <dgm:prSet/>
      <dgm:spPr/>
      <dgm:t>
        <a:bodyPr/>
        <a:lstStyle/>
        <a:p>
          <a:r>
            <a:rPr lang="en-US" dirty="0"/>
            <a:t>Data represented as triples &lt;subject, predicate, object&gt;, enabling the creation of knowledge graphs, such as RDF graphs</a:t>
          </a:r>
        </a:p>
      </dgm:t>
    </dgm:pt>
    <dgm:pt modelId="{DF50BB90-C607-4158-861B-AAF7980A667F}" type="parTrans" cxnId="{789FFC05-A2C0-4465-8139-55E93C290104}">
      <dgm:prSet/>
      <dgm:spPr/>
      <dgm:t>
        <a:bodyPr/>
        <a:lstStyle/>
        <a:p>
          <a:endParaRPr lang="en-US"/>
        </a:p>
      </dgm:t>
    </dgm:pt>
    <dgm:pt modelId="{AAD7A2F3-0B31-42AA-B1F2-47A8DA085DFA}" type="sibTrans" cxnId="{789FFC05-A2C0-4465-8139-55E93C290104}">
      <dgm:prSet/>
      <dgm:spPr/>
      <dgm:t>
        <a:bodyPr/>
        <a:lstStyle/>
        <a:p>
          <a:endParaRPr lang="en-US"/>
        </a:p>
      </dgm:t>
    </dgm:pt>
    <dgm:pt modelId="{1113ADA0-09DE-4D0B-AC62-B58A375E5C16}" type="pres">
      <dgm:prSet presAssocID="{405FA2B2-3A01-4192-AB26-B6A91151524F}" presName="root" presStyleCnt="0">
        <dgm:presLayoutVars>
          <dgm:dir/>
          <dgm:resizeHandles val="exact"/>
        </dgm:presLayoutVars>
      </dgm:prSet>
      <dgm:spPr/>
    </dgm:pt>
    <dgm:pt modelId="{5BD42CF3-B4D9-43AE-A10A-066D1D614D9D}" type="pres">
      <dgm:prSet presAssocID="{3F363412-4C7A-41DC-AC7A-6C9DCEF347FD}" presName="compNode" presStyleCnt="0"/>
      <dgm:spPr/>
    </dgm:pt>
    <dgm:pt modelId="{2367A9EC-B197-4A0B-8997-253587A4B384}" type="pres">
      <dgm:prSet presAssocID="{3F363412-4C7A-41DC-AC7A-6C9DCEF347FD}" presName="bgRect" presStyleLbl="bgShp" presStyleIdx="0" presStyleCnt="3"/>
      <dgm:spPr/>
    </dgm:pt>
    <dgm:pt modelId="{69ED83E2-74C8-4806-95E4-ED3FCB9E58AB}" type="pres">
      <dgm:prSet presAssocID="{3F363412-4C7A-41DC-AC7A-6C9DCEF347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8563EB9B-CE00-4733-88F6-FB4593B512DC}" type="pres">
      <dgm:prSet presAssocID="{3F363412-4C7A-41DC-AC7A-6C9DCEF347FD}" presName="spaceRect" presStyleCnt="0"/>
      <dgm:spPr/>
    </dgm:pt>
    <dgm:pt modelId="{7EBA4164-ED02-4B60-B3BF-B148037B521E}" type="pres">
      <dgm:prSet presAssocID="{3F363412-4C7A-41DC-AC7A-6C9DCEF347FD}" presName="parTx" presStyleLbl="revTx" presStyleIdx="0" presStyleCnt="3">
        <dgm:presLayoutVars>
          <dgm:chMax val="0"/>
          <dgm:chPref val="0"/>
        </dgm:presLayoutVars>
      </dgm:prSet>
      <dgm:spPr/>
    </dgm:pt>
    <dgm:pt modelId="{8C26BCFB-522E-4D8C-810F-AEB4F8D88444}" type="pres">
      <dgm:prSet presAssocID="{F74BF3F0-76D9-48F1-93C0-27073F3116D7}" presName="sibTrans" presStyleCnt="0"/>
      <dgm:spPr/>
    </dgm:pt>
    <dgm:pt modelId="{809B213C-83C2-4CB8-9F3E-0EE4E574E13C}" type="pres">
      <dgm:prSet presAssocID="{ECA81A65-AFAD-43AA-B3DB-8FD3529B2EB0}" presName="compNode" presStyleCnt="0"/>
      <dgm:spPr/>
    </dgm:pt>
    <dgm:pt modelId="{176588A7-F59B-4D30-9B6D-E744FCD6A511}" type="pres">
      <dgm:prSet presAssocID="{ECA81A65-AFAD-43AA-B3DB-8FD3529B2EB0}" presName="bgRect" presStyleLbl="bgShp" presStyleIdx="1" presStyleCnt="3"/>
      <dgm:spPr/>
    </dgm:pt>
    <dgm:pt modelId="{C63B8182-7EDE-48A6-9838-147859E47814}" type="pres">
      <dgm:prSet presAssocID="{ECA81A65-AFAD-43AA-B3DB-8FD3529B2E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F6418924-E041-45AB-85CB-659A286D66AA}" type="pres">
      <dgm:prSet presAssocID="{ECA81A65-AFAD-43AA-B3DB-8FD3529B2EB0}" presName="spaceRect" presStyleCnt="0"/>
      <dgm:spPr/>
    </dgm:pt>
    <dgm:pt modelId="{F397E693-6B9B-4AAA-AA43-3757A77E8FB5}" type="pres">
      <dgm:prSet presAssocID="{ECA81A65-AFAD-43AA-B3DB-8FD3529B2EB0}" presName="parTx" presStyleLbl="revTx" presStyleIdx="1" presStyleCnt="3">
        <dgm:presLayoutVars>
          <dgm:chMax val="0"/>
          <dgm:chPref val="0"/>
        </dgm:presLayoutVars>
      </dgm:prSet>
      <dgm:spPr/>
    </dgm:pt>
    <dgm:pt modelId="{5B54FAF6-F330-4C1E-BAE1-FC5342EE0C66}" type="pres">
      <dgm:prSet presAssocID="{3369246F-0F71-4CF3-9FDC-625D6AFADDB6}" presName="sibTrans" presStyleCnt="0"/>
      <dgm:spPr/>
    </dgm:pt>
    <dgm:pt modelId="{BE812856-6B0D-4E34-A29C-D1E5781BDC87}" type="pres">
      <dgm:prSet presAssocID="{1D69A43A-81F2-4B0C-A50E-47C78E34801E}" presName="compNode" presStyleCnt="0"/>
      <dgm:spPr/>
    </dgm:pt>
    <dgm:pt modelId="{05E48050-C647-4F40-839D-B0D6F9444276}" type="pres">
      <dgm:prSet presAssocID="{1D69A43A-81F2-4B0C-A50E-47C78E34801E}" presName="bgRect" presStyleLbl="bgShp" presStyleIdx="2" presStyleCnt="3"/>
      <dgm:spPr/>
    </dgm:pt>
    <dgm:pt modelId="{F933ED5D-F744-4EF1-8072-980A76E268B6}" type="pres">
      <dgm:prSet presAssocID="{1D69A43A-81F2-4B0C-A50E-47C78E34801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9F60D9E1-8F56-4CCC-A1EF-A60AF7C48061}" type="pres">
      <dgm:prSet presAssocID="{1D69A43A-81F2-4B0C-A50E-47C78E34801E}" presName="spaceRect" presStyleCnt="0"/>
      <dgm:spPr/>
    </dgm:pt>
    <dgm:pt modelId="{212F42A0-EBD2-4159-B149-A730961BD346}" type="pres">
      <dgm:prSet presAssocID="{1D69A43A-81F2-4B0C-A50E-47C78E34801E}" presName="parTx" presStyleLbl="revTx" presStyleIdx="2" presStyleCnt="3">
        <dgm:presLayoutVars>
          <dgm:chMax val="0"/>
          <dgm:chPref val="0"/>
        </dgm:presLayoutVars>
      </dgm:prSet>
      <dgm:spPr/>
    </dgm:pt>
  </dgm:ptLst>
  <dgm:cxnLst>
    <dgm:cxn modelId="{789FFC05-A2C0-4465-8139-55E93C290104}" srcId="{405FA2B2-3A01-4192-AB26-B6A91151524F}" destId="{1D69A43A-81F2-4B0C-A50E-47C78E34801E}" srcOrd="2" destOrd="0" parTransId="{DF50BB90-C607-4158-861B-AAF7980A667F}" sibTransId="{AAD7A2F3-0B31-42AA-B1F2-47A8DA085DFA}"/>
    <dgm:cxn modelId="{273CDE2B-9590-4AD7-A8BE-77945B79DABA}" type="presOf" srcId="{405FA2B2-3A01-4192-AB26-B6A91151524F}" destId="{1113ADA0-09DE-4D0B-AC62-B58A375E5C16}" srcOrd="0" destOrd="0" presId="urn:microsoft.com/office/officeart/2018/2/layout/IconVerticalSolidList"/>
    <dgm:cxn modelId="{388F9B6D-E799-457B-9C70-E72934AE0024}" srcId="{405FA2B2-3A01-4192-AB26-B6A91151524F}" destId="{3F363412-4C7A-41DC-AC7A-6C9DCEF347FD}" srcOrd="0" destOrd="0" parTransId="{18C27F7F-9107-4763-932B-230B05C8B1FE}" sibTransId="{F74BF3F0-76D9-48F1-93C0-27073F3116D7}"/>
    <dgm:cxn modelId="{AC5A8455-CB46-4ABF-9252-EE9C51D9CF3A}" srcId="{405FA2B2-3A01-4192-AB26-B6A91151524F}" destId="{ECA81A65-AFAD-43AA-B3DB-8FD3529B2EB0}" srcOrd="1" destOrd="0" parTransId="{D7F0E90B-890E-40AD-95F0-B276FBA369CD}" sibTransId="{3369246F-0F71-4CF3-9FDC-625D6AFADDB6}"/>
    <dgm:cxn modelId="{2FC2B056-45EE-4439-88C0-2815AF610924}" type="presOf" srcId="{1D69A43A-81F2-4B0C-A50E-47C78E34801E}" destId="{212F42A0-EBD2-4159-B149-A730961BD346}" srcOrd="0" destOrd="0" presId="urn:microsoft.com/office/officeart/2018/2/layout/IconVerticalSolidList"/>
    <dgm:cxn modelId="{BBB7A583-A83B-4A1E-A318-AD8D29626986}" type="presOf" srcId="{3F363412-4C7A-41DC-AC7A-6C9DCEF347FD}" destId="{7EBA4164-ED02-4B60-B3BF-B148037B521E}" srcOrd="0" destOrd="0" presId="urn:microsoft.com/office/officeart/2018/2/layout/IconVerticalSolidList"/>
    <dgm:cxn modelId="{F8A061DA-E825-4DC8-ABD0-60B0478A9CAC}" type="presOf" srcId="{ECA81A65-AFAD-43AA-B3DB-8FD3529B2EB0}" destId="{F397E693-6B9B-4AAA-AA43-3757A77E8FB5}" srcOrd="0" destOrd="0" presId="urn:microsoft.com/office/officeart/2018/2/layout/IconVerticalSolidList"/>
    <dgm:cxn modelId="{0A44BFC8-C91A-4641-8954-BD9A6DE16439}" type="presParOf" srcId="{1113ADA0-09DE-4D0B-AC62-B58A375E5C16}" destId="{5BD42CF3-B4D9-43AE-A10A-066D1D614D9D}" srcOrd="0" destOrd="0" presId="urn:microsoft.com/office/officeart/2018/2/layout/IconVerticalSolidList"/>
    <dgm:cxn modelId="{CAB1B945-6F02-49A1-AB42-1E49523BDFE3}" type="presParOf" srcId="{5BD42CF3-B4D9-43AE-A10A-066D1D614D9D}" destId="{2367A9EC-B197-4A0B-8997-253587A4B384}" srcOrd="0" destOrd="0" presId="urn:microsoft.com/office/officeart/2018/2/layout/IconVerticalSolidList"/>
    <dgm:cxn modelId="{59C6C327-AC1C-483B-A4A8-C8D9F32E0C18}" type="presParOf" srcId="{5BD42CF3-B4D9-43AE-A10A-066D1D614D9D}" destId="{69ED83E2-74C8-4806-95E4-ED3FCB9E58AB}" srcOrd="1" destOrd="0" presId="urn:microsoft.com/office/officeart/2018/2/layout/IconVerticalSolidList"/>
    <dgm:cxn modelId="{338789A1-0A32-45CC-8691-44734CDCA8B9}" type="presParOf" srcId="{5BD42CF3-B4D9-43AE-A10A-066D1D614D9D}" destId="{8563EB9B-CE00-4733-88F6-FB4593B512DC}" srcOrd="2" destOrd="0" presId="urn:microsoft.com/office/officeart/2018/2/layout/IconVerticalSolidList"/>
    <dgm:cxn modelId="{2B4ED579-EAF6-4708-AF5A-3D2CD8957A15}" type="presParOf" srcId="{5BD42CF3-B4D9-43AE-A10A-066D1D614D9D}" destId="{7EBA4164-ED02-4B60-B3BF-B148037B521E}" srcOrd="3" destOrd="0" presId="urn:microsoft.com/office/officeart/2018/2/layout/IconVerticalSolidList"/>
    <dgm:cxn modelId="{BDC61C79-D0F1-442F-B268-2D7E69AE8234}" type="presParOf" srcId="{1113ADA0-09DE-4D0B-AC62-B58A375E5C16}" destId="{8C26BCFB-522E-4D8C-810F-AEB4F8D88444}" srcOrd="1" destOrd="0" presId="urn:microsoft.com/office/officeart/2018/2/layout/IconVerticalSolidList"/>
    <dgm:cxn modelId="{49CD41CC-4DFA-4728-9C3E-742E5A0FBCD7}" type="presParOf" srcId="{1113ADA0-09DE-4D0B-AC62-B58A375E5C16}" destId="{809B213C-83C2-4CB8-9F3E-0EE4E574E13C}" srcOrd="2" destOrd="0" presId="urn:microsoft.com/office/officeart/2018/2/layout/IconVerticalSolidList"/>
    <dgm:cxn modelId="{468A35C8-0BF0-4563-8EB3-899C5E3FF4B9}" type="presParOf" srcId="{809B213C-83C2-4CB8-9F3E-0EE4E574E13C}" destId="{176588A7-F59B-4D30-9B6D-E744FCD6A511}" srcOrd="0" destOrd="0" presId="urn:microsoft.com/office/officeart/2018/2/layout/IconVerticalSolidList"/>
    <dgm:cxn modelId="{C4D9DD0D-937D-4EAA-ADA6-59ABACB9CC16}" type="presParOf" srcId="{809B213C-83C2-4CB8-9F3E-0EE4E574E13C}" destId="{C63B8182-7EDE-48A6-9838-147859E47814}" srcOrd="1" destOrd="0" presId="urn:microsoft.com/office/officeart/2018/2/layout/IconVerticalSolidList"/>
    <dgm:cxn modelId="{834D2C6B-6D20-4F09-8BFC-2A93EA71DCA2}" type="presParOf" srcId="{809B213C-83C2-4CB8-9F3E-0EE4E574E13C}" destId="{F6418924-E041-45AB-85CB-659A286D66AA}" srcOrd="2" destOrd="0" presId="urn:microsoft.com/office/officeart/2018/2/layout/IconVerticalSolidList"/>
    <dgm:cxn modelId="{2B795438-72A6-4318-8A2D-E3478AACE2DB}" type="presParOf" srcId="{809B213C-83C2-4CB8-9F3E-0EE4E574E13C}" destId="{F397E693-6B9B-4AAA-AA43-3757A77E8FB5}" srcOrd="3" destOrd="0" presId="urn:microsoft.com/office/officeart/2018/2/layout/IconVerticalSolidList"/>
    <dgm:cxn modelId="{DAEE1D94-9E17-4C9A-B8C0-752D7959A2E2}" type="presParOf" srcId="{1113ADA0-09DE-4D0B-AC62-B58A375E5C16}" destId="{5B54FAF6-F330-4C1E-BAE1-FC5342EE0C66}" srcOrd="3" destOrd="0" presId="urn:microsoft.com/office/officeart/2018/2/layout/IconVerticalSolidList"/>
    <dgm:cxn modelId="{21E841A4-5B3F-4FA2-9E0B-B2D1D82735C9}" type="presParOf" srcId="{1113ADA0-09DE-4D0B-AC62-B58A375E5C16}" destId="{BE812856-6B0D-4E34-A29C-D1E5781BDC87}" srcOrd="4" destOrd="0" presId="urn:microsoft.com/office/officeart/2018/2/layout/IconVerticalSolidList"/>
    <dgm:cxn modelId="{C07E6F44-CE72-493A-928C-61B577ECD7AB}" type="presParOf" srcId="{BE812856-6B0D-4E34-A29C-D1E5781BDC87}" destId="{05E48050-C647-4F40-839D-B0D6F9444276}" srcOrd="0" destOrd="0" presId="urn:microsoft.com/office/officeart/2018/2/layout/IconVerticalSolidList"/>
    <dgm:cxn modelId="{6ED28DBC-586A-45EF-8E1E-4D9533831862}" type="presParOf" srcId="{BE812856-6B0D-4E34-A29C-D1E5781BDC87}" destId="{F933ED5D-F744-4EF1-8072-980A76E268B6}" srcOrd="1" destOrd="0" presId="urn:microsoft.com/office/officeart/2018/2/layout/IconVerticalSolidList"/>
    <dgm:cxn modelId="{FE6ACD55-6912-42BA-9F87-57B691B2D238}" type="presParOf" srcId="{BE812856-6B0D-4E34-A29C-D1E5781BDC87}" destId="{9F60D9E1-8F56-4CCC-A1EF-A60AF7C48061}" srcOrd="2" destOrd="0" presId="urn:microsoft.com/office/officeart/2018/2/layout/IconVerticalSolidList"/>
    <dgm:cxn modelId="{64671F89-6130-4275-8816-8D389F0B0AE5}" type="presParOf" srcId="{BE812856-6B0D-4E34-A29C-D1E5781BDC87}" destId="{212F42A0-EBD2-4159-B149-A730961BD34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846558-77CA-4A53-8A41-BF6A806F4D32}"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D20EB9E-5CFA-4BBC-A49F-AAD2FC5811E9}">
      <dgm:prSet/>
      <dgm:spPr/>
      <dgm:t>
        <a:bodyPr/>
        <a:lstStyle/>
        <a:p>
          <a:pPr>
            <a:lnSpc>
              <a:spcPct val="100000"/>
            </a:lnSpc>
            <a:defRPr b="1"/>
          </a:pPr>
          <a:r>
            <a:rPr lang="en-US"/>
            <a:t>Current Methodology used for development is Ontology Development 101 (OD101), proposed by one of Stanford Research Groups</a:t>
          </a:r>
        </a:p>
      </dgm:t>
    </dgm:pt>
    <dgm:pt modelId="{97CC74CB-D260-499B-A7C2-8585EA0D43FB}" type="parTrans" cxnId="{7F606943-B1D0-487B-B206-054D0EFD6081}">
      <dgm:prSet/>
      <dgm:spPr/>
      <dgm:t>
        <a:bodyPr/>
        <a:lstStyle/>
        <a:p>
          <a:endParaRPr lang="en-US"/>
        </a:p>
      </dgm:t>
    </dgm:pt>
    <dgm:pt modelId="{6903EAB1-1158-42CF-8132-206F83DF9634}" type="sibTrans" cxnId="{7F606943-B1D0-487B-B206-054D0EFD6081}">
      <dgm:prSet/>
      <dgm:spPr/>
      <dgm:t>
        <a:bodyPr/>
        <a:lstStyle/>
        <a:p>
          <a:endParaRPr lang="en-US"/>
        </a:p>
      </dgm:t>
    </dgm:pt>
    <dgm:pt modelId="{79D62697-F235-40F6-B782-193B7E8E5A6A}">
      <dgm:prSet/>
      <dgm:spPr/>
      <dgm:t>
        <a:bodyPr/>
        <a:lstStyle/>
        <a:p>
          <a:pPr>
            <a:lnSpc>
              <a:spcPct val="100000"/>
            </a:lnSpc>
            <a:defRPr b="1"/>
          </a:pPr>
          <a:r>
            <a:rPr lang="en-US" dirty="0"/>
            <a:t>Includes following key constituents:</a:t>
          </a:r>
        </a:p>
      </dgm:t>
    </dgm:pt>
    <dgm:pt modelId="{AFA16E31-6BB2-4863-A53C-0E67AA3956F4}" type="parTrans" cxnId="{9B432B65-789D-483C-9DA8-3E10BEDD2DF4}">
      <dgm:prSet/>
      <dgm:spPr/>
      <dgm:t>
        <a:bodyPr/>
        <a:lstStyle/>
        <a:p>
          <a:endParaRPr lang="en-US"/>
        </a:p>
      </dgm:t>
    </dgm:pt>
    <dgm:pt modelId="{C707898D-BC89-4E12-AD9A-B32D66065440}" type="sibTrans" cxnId="{9B432B65-789D-483C-9DA8-3E10BEDD2DF4}">
      <dgm:prSet/>
      <dgm:spPr/>
      <dgm:t>
        <a:bodyPr/>
        <a:lstStyle/>
        <a:p>
          <a:endParaRPr lang="en-US"/>
        </a:p>
      </dgm:t>
    </dgm:pt>
    <dgm:pt modelId="{5F9FD6AA-32B1-4DB1-8E52-FC8D200C7C24}">
      <dgm:prSet/>
      <dgm:spPr/>
      <dgm:t>
        <a:bodyPr/>
        <a:lstStyle/>
        <a:p>
          <a:pPr>
            <a:lnSpc>
              <a:spcPct val="100000"/>
            </a:lnSpc>
          </a:pPr>
          <a:r>
            <a:rPr lang="en-US" dirty="0"/>
            <a:t>Classes, known as </a:t>
          </a:r>
          <a:r>
            <a:rPr lang="en-US" i="1" dirty="0"/>
            <a:t>concepts</a:t>
          </a:r>
        </a:p>
      </dgm:t>
    </dgm:pt>
    <dgm:pt modelId="{05415671-834A-492E-9DE6-D42E2296975E}" type="parTrans" cxnId="{4C781494-890D-47C3-BA50-0950DA48F5D7}">
      <dgm:prSet/>
      <dgm:spPr/>
      <dgm:t>
        <a:bodyPr/>
        <a:lstStyle/>
        <a:p>
          <a:endParaRPr lang="en-US"/>
        </a:p>
      </dgm:t>
    </dgm:pt>
    <dgm:pt modelId="{85D48EAF-F6D2-4389-9E5B-5E0E2A6B3194}" type="sibTrans" cxnId="{4C781494-890D-47C3-BA50-0950DA48F5D7}">
      <dgm:prSet/>
      <dgm:spPr/>
      <dgm:t>
        <a:bodyPr/>
        <a:lstStyle/>
        <a:p>
          <a:endParaRPr lang="en-US"/>
        </a:p>
      </dgm:t>
    </dgm:pt>
    <dgm:pt modelId="{C232035B-5FB9-44C5-A1C2-3241570E719F}">
      <dgm:prSet/>
      <dgm:spPr/>
      <dgm:t>
        <a:bodyPr/>
        <a:lstStyle/>
        <a:p>
          <a:pPr>
            <a:lnSpc>
              <a:spcPct val="100000"/>
            </a:lnSpc>
          </a:pPr>
          <a:r>
            <a:rPr lang="en-US" dirty="0"/>
            <a:t>Properties of classes (features, attributes), known as </a:t>
          </a:r>
          <a:r>
            <a:rPr lang="en-US" i="1" dirty="0"/>
            <a:t>slots</a:t>
          </a:r>
          <a:r>
            <a:rPr lang="en-US" dirty="0"/>
            <a:t> or </a:t>
          </a:r>
          <a:r>
            <a:rPr lang="en-US" i="1" dirty="0"/>
            <a:t>roles</a:t>
          </a:r>
        </a:p>
      </dgm:t>
    </dgm:pt>
    <dgm:pt modelId="{F45065B3-872A-4603-A9C1-CDE91F8EE319}" type="parTrans" cxnId="{7A4C7F9B-3D19-40E1-B13A-3A65783894B0}">
      <dgm:prSet/>
      <dgm:spPr/>
      <dgm:t>
        <a:bodyPr/>
        <a:lstStyle/>
        <a:p>
          <a:endParaRPr lang="en-US"/>
        </a:p>
      </dgm:t>
    </dgm:pt>
    <dgm:pt modelId="{53E476B0-E50B-41E4-88DC-6C7A17D24698}" type="sibTrans" cxnId="{7A4C7F9B-3D19-40E1-B13A-3A65783894B0}">
      <dgm:prSet/>
      <dgm:spPr/>
      <dgm:t>
        <a:bodyPr/>
        <a:lstStyle/>
        <a:p>
          <a:endParaRPr lang="en-US"/>
        </a:p>
      </dgm:t>
    </dgm:pt>
    <dgm:pt modelId="{04494400-C878-478C-A16D-925BCB6232FA}">
      <dgm:prSet/>
      <dgm:spPr/>
      <dgm:t>
        <a:bodyPr/>
        <a:lstStyle/>
        <a:p>
          <a:pPr>
            <a:lnSpc>
              <a:spcPct val="100000"/>
            </a:lnSpc>
          </a:pPr>
          <a:r>
            <a:rPr lang="en-US" dirty="0"/>
            <a:t>Restrictions on slots, known as </a:t>
          </a:r>
          <a:r>
            <a:rPr lang="en-US" i="1" dirty="0"/>
            <a:t>facets</a:t>
          </a:r>
          <a:r>
            <a:rPr lang="en-US" dirty="0"/>
            <a:t> or </a:t>
          </a:r>
          <a:r>
            <a:rPr lang="en-US" i="1" dirty="0"/>
            <a:t>role restrictions</a:t>
          </a:r>
        </a:p>
      </dgm:t>
    </dgm:pt>
    <dgm:pt modelId="{DDB1334E-D250-42C8-B360-CA4871F585AB}" type="parTrans" cxnId="{62CB0A95-59BE-44AC-8B53-AE9753FB1F32}">
      <dgm:prSet/>
      <dgm:spPr/>
      <dgm:t>
        <a:bodyPr/>
        <a:lstStyle/>
        <a:p>
          <a:endParaRPr lang="en-US"/>
        </a:p>
      </dgm:t>
    </dgm:pt>
    <dgm:pt modelId="{199BE7F5-4AC8-4FCE-9CF3-A6E94EEF1571}" type="sibTrans" cxnId="{62CB0A95-59BE-44AC-8B53-AE9753FB1F32}">
      <dgm:prSet/>
      <dgm:spPr/>
      <dgm:t>
        <a:bodyPr/>
        <a:lstStyle/>
        <a:p>
          <a:endParaRPr lang="en-US"/>
        </a:p>
      </dgm:t>
    </dgm:pt>
    <dgm:pt modelId="{5E09DC5A-F053-42F6-AF16-643724059532}">
      <dgm:prSet/>
      <dgm:spPr/>
      <dgm:t>
        <a:bodyPr/>
        <a:lstStyle/>
        <a:p>
          <a:pPr>
            <a:lnSpc>
              <a:spcPct val="100000"/>
            </a:lnSpc>
            <a:defRPr b="1"/>
          </a:pPr>
          <a:r>
            <a:rPr lang="en-US"/>
            <a:t>Other existing methodologies: Methontology, OnToKnowledge, NeON, OntoSpec, DiDOn, Melting Point</a:t>
          </a:r>
        </a:p>
      </dgm:t>
    </dgm:pt>
    <dgm:pt modelId="{64D6CA0B-C84B-4F0F-9B82-96498A694D74}" type="parTrans" cxnId="{21D7A151-6A9B-4FF0-99CE-49E4D35537B7}">
      <dgm:prSet/>
      <dgm:spPr/>
      <dgm:t>
        <a:bodyPr/>
        <a:lstStyle/>
        <a:p>
          <a:endParaRPr lang="en-US"/>
        </a:p>
      </dgm:t>
    </dgm:pt>
    <dgm:pt modelId="{AC0B4FFD-3E37-4564-BFAA-B5B76FE87533}" type="sibTrans" cxnId="{21D7A151-6A9B-4FF0-99CE-49E4D35537B7}">
      <dgm:prSet/>
      <dgm:spPr/>
      <dgm:t>
        <a:bodyPr/>
        <a:lstStyle/>
        <a:p>
          <a:endParaRPr lang="en-US"/>
        </a:p>
      </dgm:t>
    </dgm:pt>
    <dgm:pt modelId="{661996AC-F949-436D-BC3B-5110651048D3}" type="pres">
      <dgm:prSet presAssocID="{CB846558-77CA-4A53-8A41-BF6A806F4D32}" presName="root" presStyleCnt="0">
        <dgm:presLayoutVars>
          <dgm:dir/>
          <dgm:resizeHandles val="exact"/>
        </dgm:presLayoutVars>
      </dgm:prSet>
      <dgm:spPr/>
    </dgm:pt>
    <dgm:pt modelId="{CBD33483-3121-41F9-9AA9-4E0E52461845}" type="pres">
      <dgm:prSet presAssocID="{0D20EB9E-5CFA-4BBC-A49F-AAD2FC5811E9}" presName="compNode" presStyleCnt="0"/>
      <dgm:spPr/>
    </dgm:pt>
    <dgm:pt modelId="{E5E06126-584F-4AFC-9460-78194A815CEC}" type="pres">
      <dgm:prSet presAssocID="{0D20EB9E-5CFA-4BBC-A49F-AAD2FC5811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EB6DFD28-018D-4016-9079-218AB2DEFB61}" type="pres">
      <dgm:prSet presAssocID="{0D20EB9E-5CFA-4BBC-A49F-AAD2FC5811E9}" presName="iconSpace" presStyleCnt="0"/>
      <dgm:spPr/>
    </dgm:pt>
    <dgm:pt modelId="{DACA72C8-D5CC-4E28-9ECB-348E2A10F751}" type="pres">
      <dgm:prSet presAssocID="{0D20EB9E-5CFA-4BBC-A49F-AAD2FC5811E9}" presName="parTx" presStyleLbl="revTx" presStyleIdx="0" presStyleCnt="6">
        <dgm:presLayoutVars>
          <dgm:chMax val="0"/>
          <dgm:chPref val="0"/>
        </dgm:presLayoutVars>
      </dgm:prSet>
      <dgm:spPr/>
    </dgm:pt>
    <dgm:pt modelId="{BDAC8D21-BC59-44FB-A90B-4C193A327521}" type="pres">
      <dgm:prSet presAssocID="{0D20EB9E-5CFA-4BBC-A49F-AAD2FC5811E9}" presName="txSpace" presStyleCnt="0"/>
      <dgm:spPr/>
    </dgm:pt>
    <dgm:pt modelId="{0F06F3D4-5B0F-433C-B426-1392D7674236}" type="pres">
      <dgm:prSet presAssocID="{0D20EB9E-5CFA-4BBC-A49F-AAD2FC5811E9}" presName="desTx" presStyleLbl="revTx" presStyleIdx="1" presStyleCnt="6">
        <dgm:presLayoutVars/>
      </dgm:prSet>
      <dgm:spPr/>
    </dgm:pt>
    <dgm:pt modelId="{43A79FE1-C122-43A1-AA12-28D0197F0E0D}" type="pres">
      <dgm:prSet presAssocID="{6903EAB1-1158-42CF-8132-206F83DF9634}" presName="sibTrans" presStyleCnt="0"/>
      <dgm:spPr/>
    </dgm:pt>
    <dgm:pt modelId="{61F7D706-C591-41BD-8746-B02FECEE3280}" type="pres">
      <dgm:prSet presAssocID="{79D62697-F235-40F6-B782-193B7E8E5A6A}" presName="compNode" presStyleCnt="0"/>
      <dgm:spPr/>
    </dgm:pt>
    <dgm:pt modelId="{18B96AEA-3F07-404D-884F-AA100FB63B7E}" type="pres">
      <dgm:prSet presAssocID="{79D62697-F235-40F6-B782-193B7E8E5A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94238228-DA23-4943-8DA2-76254EA73B13}" type="pres">
      <dgm:prSet presAssocID="{79D62697-F235-40F6-B782-193B7E8E5A6A}" presName="iconSpace" presStyleCnt="0"/>
      <dgm:spPr/>
    </dgm:pt>
    <dgm:pt modelId="{FC8CB9E8-E77D-4B80-B04F-259D19084D38}" type="pres">
      <dgm:prSet presAssocID="{79D62697-F235-40F6-B782-193B7E8E5A6A}" presName="parTx" presStyleLbl="revTx" presStyleIdx="2" presStyleCnt="6">
        <dgm:presLayoutVars>
          <dgm:chMax val="0"/>
          <dgm:chPref val="0"/>
        </dgm:presLayoutVars>
      </dgm:prSet>
      <dgm:spPr/>
    </dgm:pt>
    <dgm:pt modelId="{393A66DB-1EB9-417E-AD9D-AE1F12D7571E}" type="pres">
      <dgm:prSet presAssocID="{79D62697-F235-40F6-B782-193B7E8E5A6A}" presName="txSpace" presStyleCnt="0"/>
      <dgm:spPr/>
    </dgm:pt>
    <dgm:pt modelId="{1AAFA04F-C527-4CCC-8484-8DA9E2DEFBFB}" type="pres">
      <dgm:prSet presAssocID="{79D62697-F235-40F6-B782-193B7E8E5A6A}" presName="desTx" presStyleLbl="revTx" presStyleIdx="3" presStyleCnt="6">
        <dgm:presLayoutVars/>
      </dgm:prSet>
      <dgm:spPr/>
    </dgm:pt>
    <dgm:pt modelId="{6D576B0E-9AAF-4B5F-98A8-E3021159E23F}" type="pres">
      <dgm:prSet presAssocID="{C707898D-BC89-4E12-AD9A-B32D66065440}" presName="sibTrans" presStyleCnt="0"/>
      <dgm:spPr/>
    </dgm:pt>
    <dgm:pt modelId="{C1F2A731-D4E6-4F0C-A9EA-2D9A9A1B7547}" type="pres">
      <dgm:prSet presAssocID="{5E09DC5A-F053-42F6-AF16-643724059532}" presName="compNode" presStyleCnt="0"/>
      <dgm:spPr/>
    </dgm:pt>
    <dgm:pt modelId="{E3D28D0F-1F7E-4EDE-B175-640F8D10DBC8}" type="pres">
      <dgm:prSet presAssocID="{5E09DC5A-F053-42F6-AF16-6437240595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9AC0A396-6DAF-43BA-B737-99324C116D33}" type="pres">
      <dgm:prSet presAssocID="{5E09DC5A-F053-42F6-AF16-643724059532}" presName="iconSpace" presStyleCnt="0"/>
      <dgm:spPr/>
    </dgm:pt>
    <dgm:pt modelId="{01E50FA4-DABD-4C15-94F0-19B5A04F63EE}" type="pres">
      <dgm:prSet presAssocID="{5E09DC5A-F053-42F6-AF16-643724059532}" presName="parTx" presStyleLbl="revTx" presStyleIdx="4" presStyleCnt="6">
        <dgm:presLayoutVars>
          <dgm:chMax val="0"/>
          <dgm:chPref val="0"/>
        </dgm:presLayoutVars>
      </dgm:prSet>
      <dgm:spPr/>
    </dgm:pt>
    <dgm:pt modelId="{D9DF4BC2-8FDF-4DB4-94F7-E9AEBF406DEC}" type="pres">
      <dgm:prSet presAssocID="{5E09DC5A-F053-42F6-AF16-643724059532}" presName="txSpace" presStyleCnt="0"/>
      <dgm:spPr/>
    </dgm:pt>
    <dgm:pt modelId="{11E9DB7D-1647-460B-8A42-FA3B7F7A4DA1}" type="pres">
      <dgm:prSet presAssocID="{5E09DC5A-F053-42F6-AF16-643724059532}" presName="desTx" presStyleLbl="revTx" presStyleIdx="5" presStyleCnt="6">
        <dgm:presLayoutVars/>
      </dgm:prSet>
      <dgm:spPr/>
    </dgm:pt>
  </dgm:ptLst>
  <dgm:cxnLst>
    <dgm:cxn modelId="{8F8B112A-FF0D-4150-8522-CC91BFFC6368}" type="presOf" srcId="{5F9FD6AA-32B1-4DB1-8E52-FC8D200C7C24}" destId="{1AAFA04F-C527-4CCC-8484-8DA9E2DEFBFB}" srcOrd="0" destOrd="0" presId="urn:microsoft.com/office/officeart/2018/5/layout/CenteredIconLabelDescriptionList"/>
    <dgm:cxn modelId="{0989982F-381A-4D09-B197-ECDC979E0EC8}" type="presOf" srcId="{04494400-C878-478C-A16D-925BCB6232FA}" destId="{1AAFA04F-C527-4CCC-8484-8DA9E2DEFBFB}" srcOrd="0" destOrd="2" presId="urn:microsoft.com/office/officeart/2018/5/layout/CenteredIconLabelDescriptionList"/>
    <dgm:cxn modelId="{CD6E213F-AC4B-423B-8A80-2FAEA809673B}" type="presOf" srcId="{5E09DC5A-F053-42F6-AF16-643724059532}" destId="{01E50FA4-DABD-4C15-94F0-19B5A04F63EE}" srcOrd="0" destOrd="0" presId="urn:microsoft.com/office/officeart/2018/5/layout/CenteredIconLabelDescriptionList"/>
    <dgm:cxn modelId="{7F606943-B1D0-487B-B206-054D0EFD6081}" srcId="{CB846558-77CA-4A53-8A41-BF6A806F4D32}" destId="{0D20EB9E-5CFA-4BBC-A49F-AAD2FC5811E9}" srcOrd="0" destOrd="0" parTransId="{97CC74CB-D260-499B-A7C2-8585EA0D43FB}" sibTransId="{6903EAB1-1158-42CF-8132-206F83DF9634}"/>
    <dgm:cxn modelId="{9B432B65-789D-483C-9DA8-3E10BEDD2DF4}" srcId="{CB846558-77CA-4A53-8A41-BF6A806F4D32}" destId="{79D62697-F235-40F6-B782-193B7E8E5A6A}" srcOrd="1" destOrd="0" parTransId="{AFA16E31-6BB2-4863-A53C-0E67AA3956F4}" sibTransId="{C707898D-BC89-4E12-AD9A-B32D66065440}"/>
    <dgm:cxn modelId="{21D7A151-6A9B-4FF0-99CE-49E4D35537B7}" srcId="{CB846558-77CA-4A53-8A41-BF6A806F4D32}" destId="{5E09DC5A-F053-42F6-AF16-643724059532}" srcOrd="2" destOrd="0" parTransId="{64D6CA0B-C84B-4F0F-9B82-96498A694D74}" sibTransId="{AC0B4FFD-3E37-4564-BFAA-B5B76FE87533}"/>
    <dgm:cxn modelId="{C6BCD874-A78D-49B2-A355-4B74983D89B1}" type="presOf" srcId="{CB846558-77CA-4A53-8A41-BF6A806F4D32}" destId="{661996AC-F949-436D-BC3B-5110651048D3}" srcOrd="0" destOrd="0" presId="urn:microsoft.com/office/officeart/2018/5/layout/CenteredIconLabelDescriptionList"/>
    <dgm:cxn modelId="{26E1E176-E27E-40EF-BD32-D0EECD159F1F}" type="presOf" srcId="{C232035B-5FB9-44C5-A1C2-3241570E719F}" destId="{1AAFA04F-C527-4CCC-8484-8DA9E2DEFBFB}" srcOrd="0" destOrd="1" presId="urn:microsoft.com/office/officeart/2018/5/layout/CenteredIconLabelDescriptionList"/>
    <dgm:cxn modelId="{0FBE1059-C829-4E7F-B141-1B1403BB4F1E}" type="presOf" srcId="{79D62697-F235-40F6-B782-193B7E8E5A6A}" destId="{FC8CB9E8-E77D-4B80-B04F-259D19084D38}" srcOrd="0" destOrd="0" presId="urn:microsoft.com/office/officeart/2018/5/layout/CenteredIconLabelDescriptionList"/>
    <dgm:cxn modelId="{4C781494-890D-47C3-BA50-0950DA48F5D7}" srcId="{79D62697-F235-40F6-B782-193B7E8E5A6A}" destId="{5F9FD6AA-32B1-4DB1-8E52-FC8D200C7C24}" srcOrd="0" destOrd="0" parTransId="{05415671-834A-492E-9DE6-D42E2296975E}" sibTransId="{85D48EAF-F6D2-4389-9E5B-5E0E2A6B3194}"/>
    <dgm:cxn modelId="{62CB0A95-59BE-44AC-8B53-AE9753FB1F32}" srcId="{79D62697-F235-40F6-B782-193B7E8E5A6A}" destId="{04494400-C878-478C-A16D-925BCB6232FA}" srcOrd="2" destOrd="0" parTransId="{DDB1334E-D250-42C8-B360-CA4871F585AB}" sibTransId="{199BE7F5-4AC8-4FCE-9CF3-A6E94EEF1571}"/>
    <dgm:cxn modelId="{7A4C7F9B-3D19-40E1-B13A-3A65783894B0}" srcId="{79D62697-F235-40F6-B782-193B7E8E5A6A}" destId="{C232035B-5FB9-44C5-A1C2-3241570E719F}" srcOrd="1" destOrd="0" parTransId="{F45065B3-872A-4603-A9C1-CDE91F8EE319}" sibTransId="{53E476B0-E50B-41E4-88DC-6C7A17D24698}"/>
    <dgm:cxn modelId="{B1AB459E-DD65-453A-871E-42B27FFBC037}" type="presOf" srcId="{0D20EB9E-5CFA-4BBC-A49F-AAD2FC5811E9}" destId="{DACA72C8-D5CC-4E28-9ECB-348E2A10F751}" srcOrd="0" destOrd="0" presId="urn:microsoft.com/office/officeart/2018/5/layout/CenteredIconLabelDescriptionList"/>
    <dgm:cxn modelId="{18C3295A-5510-4C62-AE07-C19AAFB3D926}" type="presParOf" srcId="{661996AC-F949-436D-BC3B-5110651048D3}" destId="{CBD33483-3121-41F9-9AA9-4E0E52461845}" srcOrd="0" destOrd="0" presId="urn:microsoft.com/office/officeart/2018/5/layout/CenteredIconLabelDescriptionList"/>
    <dgm:cxn modelId="{764386A3-488E-484F-9BF4-827EBEB92593}" type="presParOf" srcId="{CBD33483-3121-41F9-9AA9-4E0E52461845}" destId="{E5E06126-584F-4AFC-9460-78194A815CEC}" srcOrd="0" destOrd="0" presId="urn:microsoft.com/office/officeart/2018/5/layout/CenteredIconLabelDescriptionList"/>
    <dgm:cxn modelId="{451684B0-0CDA-4BFC-AD8C-963223EDB9DC}" type="presParOf" srcId="{CBD33483-3121-41F9-9AA9-4E0E52461845}" destId="{EB6DFD28-018D-4016-9079-218AB2DEFB61}" srcOrd="1" destOrd="0" presId="urn:microsoft.com/office/officeart/2018/5/layout/CenteredIconLabelDescriptionList"/>
    <dgm:cxn modelId="{FD4859AA-CDF0-4C17-9BF2-5B0088BB3A24}" type="presParOf" srcId="{CBD33483-3121-41F9-9AA9-4E0E52461845}" destId="{DACA72C8-D5CC-4E28-9ECB-348E2A10F751}" srcOrd="2" destOrd="0" presId="urn:microsoft.com/office/officeart/2018/5/layout/CenteredIconLabelDescriptionList"/>
    <dgm:cxn modelId="{94CD4D6D-DB1B-4407-B35D-5A843E59C66F}" type="presParOf" srcId="{CBD33483-3121-41F9-9AA9-4E0E52461845}" destId="{BDAC8D21-BC59-44FB-A90B-4C193A327521}" srcOrd="3" destOrd="0" presId="urn:microsoft.com/office/officeart/2018/5/layout/CenteredIconLabelDescriptionList"/>
    <dgm:cxn modelId="{0724957D-5A8C-43A7-8B37-FFD3EC7B63CA}" type="presParOf" srcId="{CBD33483-3121-41F9-9AA9-4E0E52461845}" destId="{0F06F3D4-5B0F-433C-B426-1392D7674236}" srcOrd="4" destOrd="0" presId="urn:microsoft.com/office/officeart/2018/5/layout/CenteredIconLabelDescriptionList"/>
    <dgm:cxn modelId="{40158326-151A-4734-9FEF-090D91B37B6C}" type="presParOf" srcId="{661996AC-F949-436D-BC3B-5110651048D3}" destId="{43A79FE1-C122-43A1-AA12-28D0197F0E0D}" srcOrd="1" destOrd="0" presId="urn:microsoft.com/office/officeart/2018/5/layout/CenteredIconLabelDescriptionList"/>
    <dgm:cxn modelId="{CB8B96EE-ACA6-46CC-AA45-7C77023A4A4D}" type="presParOf" srcId="{661996AC-F949-436D-BC3B-5110651048D3}" destId="{61F7D706-C591-41BD-8746-B02FECEE3280}" srcOrd="2" destOrd="0" presId="urn:microsoft.com/office/officeart/2018/5/layout/CenteredIconLabelDescriptionList"/>
    <dgm:cxn modelId="{6A18DA08-1467-46BC-AB05-52C96C130F35}" type="presParOf" srcId="{61F7D706-C591-41BD-8746-B02FECEE3280}" destId="{18B96AEA-3F07-404D-884F-AA100FB63B7E}" srcOrd="0" destOrd="0" presId="urn:microsoft.com/office/officeart/2018/5/layout/CenteredIconLabelDescriptionList"/>
    <dgm:cxn modelId="{66C03E02-F01C-43DE-96C5-415746B3A4B1}" type="presParOf" srcId="{61F7D706-C591-41BD-8746-B02FECEE3280}" destId="{94238228-DA23-4943-8DA2-76254EA73B13}" srcOrd="1" destOrd="0" presId="urn:microsoft.com/office/officeart/2018/5/layout/CenteredIconLabelDescriptionList"/>
    <dgm:cxn modelId="{B56B880C-FA7C-48ED-9224-C75C13F2F669}" type="presParOf" srcId="{61F7D706-C591-41BD-8746-B02FECEE3280}" destId="{FC8CB9E8-E77D-4B80-B04F-259D19084D38}" srcOrd="2" destOrd="0" presId="urn:microsoft.com/office/officeart/2018/5/layout/CenteredIconLabelDescriptionList"/>
    <dgm:cxn modelId="{43CD34C8-EF71-4293-A27F-0B92C2361146}" type="presParOf" srcId="{61F7D706-C591-41BD-8746-B02FECEE3280}" destId="{393A66DB-1EB9-417E-AD9D-AE1F12D7571E}" srcOrd="3" destOrd="0" presId="urn:microsoft.com/office/officeart/2018/5/layout/CenteredIconLabelDescriptionList"/>
    <dgm:cxn modelId="{1044574F-C6D0-4308-BAEB-A35D161C56AE}" type="presParOf" srcId="{61F7D706-C591-41BD-8746-B02FECEE3280}" destId="{1AAFA04F-C527-4CCC-8484-8DA9E2DEFBFB}" srcOrd="4" destOrd="0" presId="urn:microsoft.com/office/officeart/2018/5/layout/CenteredIconLabelDescriptionList"/>
    <dgm:cxn modelId="{E56325FD-F66B-489F-8FA0-26A72A90B176}" type="presParOf" srcId="{661996AC-F949-436D-BC3B-5110651048D3}" destId="{6D576B0E-9AAF-4B5F-98A8-E3021159E23F}" srcOrd="3" destOrd="0" presId="urn:microsoft.com/office/officeart/2018/5/layout/CenteredIconLabelDescriptionList"/>
    <dgm:cxn modelId="{ABA78ACA-E645-486B-AE0F-19D7C3E613B0}" type="presParOf" srcId="{661996AC-F949-436D-BC3B-5110651048D3}" destId="{C1F2A731-D4E6-4F0C-A9EA-2D9A9A1B7547}" srcOrd="4" destOrd="0" presId="urn:microsoft.com/office/officeart/2018/5/layout/CenteredIconLabelDescriptionList"/>
    <dgm:cxn modelId="{BF5AA5E1-8AC7-45E8-AA0A-F1C358C4A9E4}" type="presParOf" srcId="{C1F2A731-D4E6-4F0C-A9EA-2D9A9A1B7547}" destId="{E3D28D0F-1F7E-4EDE-B175-640F8D10DBC8}" srcOrd="0" destOrd="0" presId="urn:microsoft.com/office/officeart/2018/5/layout/CenteredIconLabelDescriptionList"/>
    <dgm:cxn modelId="{DFDA3DD5-28E0-47C6-8EAD-3051F2652122}" type="presParOf" srcId="{C1F2A731-D4E6-4F0C-A9EA-2D9A9A1B7547}" destId="{9AC0A396-6DAF-43BA-B737-99324C116D33}" srcOrd="1" destOrd="0" presId="urn:microsoft.com/office/officeart/2018/5/layout/CenteredIconLabelDescriptionList"/>
    <dgm:cxn modelId="{2FC430B3-98AD-42F3-B490-E8B56921DBD4}" type="presParOf" srcId="{C1F2A731-D4E6-4F0C-A9EA-2D9A9A1B7547}" destId="{01E50FA4-DABD-4C15-94F0-19B5A04F63EE}" srcOrd="2" destOrd="0" presId="urn:microsoft.com/office/officeart/2018/5/layout/CenteredIconLabelDescriptionList"/>
    <dgm:cxn modelId="{FD5AB34C-3209-49C0-9F18-321E2ECEB992}" type="presParOf" srcId="{C1F2A731-D4E6-4F0C-A9EA-2D9A9A1B7547}" destId="{D9DF4BC2-8FDF-4DB4-94F7-E9AEBF406DEC}" srcOrd="3" destOrd="0" presId="urn:microsoft.com/office/officeart/2018/5/layout/CenteredIconLabelDescriptionList"/>
    <dgm:cxn modelId="{BED5CDA3-ACAA-477C-9169-F5F0404EF9F8}" type="presParOf" srcId="{C1F2A731-D4E6-4F0C-A9EA-2D9A9A1B7547}" destId="{11E9DB7D-1647-460B-8A42-FA3B7F7A4DA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D5BB06-8B5F-491E-81A3-4B7C9451758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8E61290-4E4F-4607-8F19-819D24877883}">
      <dgm:prSet/>
      <dgm:spPr/>
      <dgm:t>
        <a:bodyPr/>
        <a:lstStyle/>
        <a:p>
          <a:pPr>
            <a:lnSpc>
              <a:spcPct val="100000"/>
            </a:lnSpc>
          </a:pPr>
          <a:r>
            <a:rPr lang="en-US" dirty="0"/>
            <a:t>Scope</a:t>
          </a:r>
        </a:p>
      </dgm:t>
    </dgm:pt>
    <dgm:pt modelId="{E9D4FB30-B726-461C-AB92-85F41397F6A3}" type="parTrans" cxnId="{2660AB73-9BD2-4634-9A25-0B59D21AA2D3}">
      <dgm:prSet/>
      <dgm:spPr/>
      <dgm:t>
        <a:bodyPr/>
        <a:lstStyle/>
        <a:p>
          <a:endParaRPr lang="en-US"/>
        </a:p>
      </dgm:t>
    </dgm:pt>
    <dgm:pt modelId="{BE6D33D4-A3DD-4494-869B-28FDA3F15AD9}" type="sibTrans" cxnId="{2660AB73-9BD2-4634-9A25-0B59D21AA2D3}">
      <dgm:prSet/>
      <dgm:spPr/>
      <dgm:t>
        <a:bodyPr/>
        <a:lstStyle/>
        <a:p>
          <a:endParaRPr lang="en-US"/>
        </a:p>
      </dgm:t>
    </dgm:pt>
    <dgm:pt modelId="{F45CD97D-3A24-4645-9E97-972C7142EB91}">
      <dgm:prSet/>
      <dgm:spPr/>
      <dgm:t>
        <a:bodyPr/>
        <a:lstStyle/>
        <a:p>
          <a:pPr>
            <a:lnSpc>
              <a:spcPct val="100000"/>
            </a:lnSpc>
          </a:pPr>
          <a:r>
            <a:rPr lang="en-US" dirty="0"/>
            <a:t>determine the domain and scope of the ontology</a:t>
          </a:r>
        </a:p>
      </dgm:t>
    </dgm:pt>
    <dgm:pt modelId="{89109120-8EE0-437D-8C43-3DA9442486AC}" type="parTrans" cxnId="{7FB653D8-0089-4771-AFD3-0BD04BD3648F}">
      <dgm:prSet/>
      <dgm:spPr/>
      <dgm:t>
        <a:bodyPr/>
        <a:lstStyle/>
        <a:p>
          <a:endParaRPr lang="en-US"/>
        </a:p>
      </dgm:t>
    </dgm:pt>
    <dgm:pt modelId="{4ABA8482-AD7A-4AE4-AD71-3701EC2CBB67}" type="sibTrans" cxnId="{7FB653D8-0089-4771-AFD3-0BD04BD3648F}">
      <dgm:prSet/>
      <dgm:spPr/>
      <dgm:t>
        <a:bodyPr/>
        <a:lstStyle/>
        <a:p>
          <a:endParaRPr lang="en-US"/>
        </a:p>
      </dgm:t>
    </dgm:pt>
    <dgm:pt modelId="{F96B2382-2579-4822-9255-C059E7E0C057}">
      <dgm:prSet/>
      <dgm:spPr/>
      <dgm:t>
        <a:bodyPr/>
        <a:lstStyle/>
        <a:p>
          <a:pPr>
            <a:lnSpc>
              <a:spcPct val="100000"/>
            </a:lnSpc>
          </a:pPr>
          <a:r>
            <a:rPr lang="en-US" dirty="0"/>
            <a:t>Reusage</a:t>
          </a:r>
        </a:p>
      </dgm:t>
    </dgm:pt>
    <dgm:pt modelId="{3A22C70B-7DBA-4BAB-95D4-89775C3A6695}" type="parTrans" cxnId="{34DDCA8F-54D3-4E71-B5D0-59B7844AA563}">
      <dgm:prSet/>
      <dgm:spPr/>
      <dgm:t>
        <a:bodyPr/>
        <a:lstStyle/>
        <a:p>
          <a:endParaRPr lang="en-US"/>
        </a:p>
      </dgm:t>
    </dgm:pt>
    <dgm:pt modelId="{9442FE37-0C11-451F-92CE-7C6FAE674B47}" type="sibTrans" cxnId="{34DDCA8F-54D3-4E71-B5D0-59B7844AA563}">
      <dgm:prSet/>
      <dgm:spPr/>
      <dgm:t>
        <a:bodyPr/>
        <a:lstStyle/>
        <a:p>
          <a:endParaRPr lang="en-US"/>
        </a:p>
      </dgm:t>
    </dgm:pt>
    <dgm:pt modelId="{5DB838FA-69E6-4E43-9822-8C4D44A5F2CB}">
      <dgm:prSet/>
      <dgm:spPr/>
      <dgm:t>
        <a:bodyPr/>
        <a:lstStyle/>
        <a:p>
          <a:pPr>
            <a:lnSpc>
              <a:spcPct val="100000"/>
            </a:lnSpc>
          </a:pPr>
          <a:r>
            <a:rPr lang="en-US" dirty="0"/>
            <a:t>consider reusing existing ontologies</a:t>
          </a:r>
        </a:p>
      </dgm:t>
    </dgm:pt>
    <dgm:pt modelId="{B7B9148A-8D75-4C75-819C-E34EC82940B5}" type="parTrans" cxnId="{F5D4BE39-A094-4E86-BD53-19494170A411}">
      <dgm:prSet/>
      <dgm:spPr/>
      <dgm:t>
        <a:bodyPr/>
        <a:lstStyle/>
        <a:p>
          <a:endParaRPr lang="en-US"/>
        </a:p>
      </dgm:t>
    </dgm:pt>
    <dgm:pt modelId="{24836C8E-1F82-41BD-BE45-FA9D4ED91A5E}" type="sibTrans" cxnId="{F5D4BE39-A094-4E86-BD53-19494170A411}">
      <dgm:prSet/>
      <dgm:spPr/>
      <dgm:t>
        <a:bodyPr/>
        <a:lstStyle/>
        <a:p>
          <a:endParaRPr lang="en-US"/>
        </a:p>
      </dgm:t>
    </dgm:pt>
    <dgm:pt modelId="{AF37B4A1-9410-4B68-9658-00129D49D6F2}">
      <dgm:prSet/>
      <dgm:spPr/>
      <dgm:t>
        <a:bodyPr/>
        <a:lstStyle/>
        <a:p>
          <a:pPr>
            <a:lnSpc>
              <a:spcPct val="100000"/>
            </a:lnSpc>
          </a:pPr>
          <a:r>
            <a:rPr lang="en-US" dirty="0"/>
            <a:t>Key terms</a:t>
          </a:r>
        </a:p>
      </dgm:t>
    </dgm:pt>
    <dgm:pt modelId="{092430B0-9F00-4AF2-8590-8B5D60198CFE}" type="parTrans" cxnId="{59C9220A-8369-42D7-9CFC-13727950C7BB}">
      <dgm:prSet/>
      <dgm:spPr/>
      <dgm:t>
        <a:bodyPr/>
        <a:lstStyle/>
        <a:p>
          <a:endParaRPr lang="en-US"/>
        </a:p>
      </dgm:t>
    </dgm:pt>
    <dgm:pt modelId="{59C83349-44BD-4788-95A2-25D90DB46F29}" type="sibTrans" cxnId="{59C9220A-8369-42D7-9CFC-13727950C7BB}">
      <dgm:prSet/>
      <dgm:spPr/>
      <dgm:t>
        <a:bodyPr/>
        <a:lstStyle/>
        <a:p>
          <a:endParaRPr lang="en-US"/>
        </a:p>
      </dgm:t>
    </dgm:pt>
    <dgm:pt modelId="{A1BF6710-A7BA-4080-AB9C-7DB2AD378F41}">
      <dgm:prSet/>
      <dgm:spPr/>
      <dgm:t>
        <a:bodyPr/>
        <a:lstStyle/>
        <a:p>
          <a:pPr>
            <a:lnSpc>
              <a:spcPct val="100000"/>
            </a:lnSpc>
          </a:pPr>
          <a:r>
            <a:rPr lang="en-US" dirty="0"/>
            <a:t>enumerate essential terms in the ontology</a:t>
          </a:r>
        </a:p>
      </dgm:t>
    </dgm:pt>
    <dgm:pt modelId="{3DC26C80-D73C-49BC-927F-33E6EB1EB744}" type="parTrans" cxnId="{D00D5B46-27B5-4F4C-AD20-FC6B54B68188}">
      <dgm:prSet/>
      <dgm:spPr/>
      <dgm:t>
        <a:bodyPr/>
        <a:lstStyle/>
        <a:p>
          <a:endParaRPr lang="en-US"/>
        </a:p>
      </dgm:t>
    </dgm:pt>
    <dgm:pt modelId="{6F74274E-17EA-40B8-B056-4BD73C5BA232}" type="sibTrans" cxnId="{D00D5B46-27B5-4F4C-AD20-FC6B54B68188}">
      <dgm:prSet/>
      <dgm:spPr/>
      <dgm:t>
        <a:bodyPr/>
        <a:lstStyle/>
        <a:p>
          <a:endParaRPr lang="en-US"/>
        </a:p>
      </dgm:t>
    </dgm:pt>
    <dgm:pt modelId="{0B18C388-7FE4-4392-9023-AB486C552B82}">
      <dgm:prSet/>
      <dgm:spPr/>
      <dgm:t>
        <a:bodyPr/>
        <a:lstStyle/>
        <a:p>
          <a:pPr>
            <a:lnSpc>
              <a:spcPct val="100000"/>
            </a:lnSpc>
          </a:pPr>
          <a:r>
            <a:rPr lang="en-US" dirty="0"/>
            <a:t>Classes</a:t>
          </a:r>
        </a:p>
      </dgm:t>
    </dgm:pt>
    <dgm:pt modelId="{F293400C-C925-42D0-B6F9-2E183EE6F7BF}" type="parTrans" cxnId="{07F6B89E-7031-46F0-AD91-109400234825}">
      <dgm:prSet/>
      <dgm:spPr/>
      <dgm:t>
        <a:bodyPr/>
        <a:lstStyle/>
        <a:p>
          <a:endParaRPr lang="en-US"/>
        </a:p>
      </dgm:t>
    </dgm:pt>
    <dgm:pt modelId="{43CF3548-89F1-466A-8D1C-8D9F5A44F1C9}" type="sibTrans" cxnId="{07F6B89E-7031-46F0-AD91-109400234825}">
      <dgm:prSet/>
      <dgm:spPr/>
      <dgm:t>
        <a:bodyPr/>
        <a:lstStyle/>
        <a:p>
          <a:endParaRPr lang="en-US"/>
        </a:p>
      </dgm:t>
    </dgm:pt>
    <dgm:pt modelId="{AE580996-DB9A-4489-9F83-C8FAC3996624}">
      <dgm:prSet/>
      <dgm:spPr/>
      <dgm:t>
        <a:bodyPr/>
        <a:lstStyle/>
        <a:p>
          <a:pPr>
            <a:lnSpc>
              <a:spcPct val="100000"/>
            </a:lnSpc>
          </a:pPr>
          <a:r>
            <a:rPr lang="en-US" dirty="0"/>
            <a:t>define the classes and the class hierarchy</a:t>
          </a:r>
        </a:p>
      </dgm:t>
    </dgm:pt>
    <dgm:pt modelId="{956018FC-30D8-4FDE-BC7B-973DFC4AA4F1}" type="parTrans" cxnId="{6CD3125D-08B5-43FB-9451-A628D2C18188}">
      <dgm:prSet/>
      <dgm:spPr/>
      <dgm:t>
        <a:bodyPr/>
        <a:lstStyle/>
        <a:p>
          <a:endParaRPr lang="en-US"/>
        </a:p>
      </dgm:t>
    </dgm:pt>
    <dgm:pt modelId="{9AF212FD-0987-4804-892A-EB598FA79BC4}" type="sibTrans" cxnId="{6CD3125D-08B5-43FB-9451-A628D2C18188}">
      <dgm:prSet/>
      <dgm:spPr/>
      <dgm:t>
        <a:bodyPr/>
        <a:lstStyle/>
        <a:p>
          <a:endParaRPr lang="en-US"/>
        </a:p>
      </dgm:t>
    </dgm:pt>
    <dgm:pt modelId="{F14F3646-4783-46D4-83DE-B2735C100BC5}">
      <dgm:prSet/>
      <dgm:spPr/>
      <dgm:t>
        <a:bodyPr/>
        <a:lstStyle/>
        <a:p>
          <a:pPr>
            <a:lnSpc>
              <a:spcPct val="100000"/>
            </a:lnSpc>
          </a:pPr>
          <a:r>
            <a:rPr lang="en-US" dirty="0"/>
            <a:t>Slots</a:t>
          </a:r>
        </a:p>
      </dgm:t>
    </dgm:pt>
    <dgm:pt modelId="{93B10819-6021-41B8-B6ED-A40646D480DA}" type="parTrans" cxnId="{FF515E0E-3FAA-4E7B-ADA4-841A284313AB}">
      <dgm:prSet/>
      <dgm:spPr/>
      <dgm:t>
        <a:bodyPr/>
        <a:lstStyle/>
        <a:p>
          <a:endParaRPr lang="en-US"/>
        </a:p>
      </dgm:t>
    </dgm:pt>
    <dgm:pt modelId="{5FCE66EC-D92B-476A-B47D-2F595FA51094}" type="sibTrans" cxnId="{FF515E0E-3FAA-4E7B-ADA4-841A284313AB}">
      <dgm:prSet/>
      <dgm:spPr/>
      <dgm:t>
        <a:bodyPr/>
        <a:lstStyle/>
        <a:p>
          <a:endParaRPr lang="en-US"/>
        </a:p>
      </dgm:t>
    </dgm:pt>
    <dgm:pt modelId="{0EE626AD-A398-452D-872E-ED36DFA66F36}">
      <dgm:prSet/>
      <dgm:spPr/>
      <dgm:t>
        <a:bodyPr/>
        <a:lstStyle/>
        <a:p>
          <a:pPr>
            <a:lnSpc>
              <a:spcPct val="100000"/>
            </a:lnSpc>
          </a:pPr>
          <a:r>
            <a:rPr lang="en-US" dirty="0"/>
            <a:t>define the properties of classes – slots</a:t>
          </a:r>
        </a:p>
      </dgm:t>
    </dgm:pt>
    <dgm:pt modelId="{7E531722-AE3C-42A3-87E3-DC0791483034}" type="parTrans" cxnId="{7BB0C310-F66A-480F-BF6A-1B3A2C2D8BF5}">
      <dgm:prSet/>
      <dgm:spPr/>
      <dgm:t>
        <a:bodyPr/>
        <a:lstStyle/>
        <a:p>
          <a:endParaRPr lang="en-US"/>
        </a:p>
      </dgm:t>
    </dgm:pt>
    <dgm:pt modelId="{4BF397AE-8A04-4DDA-9AED-42D7254C37C5}" type="sibTrans" cxnId="{7BB0C310-F66A-480F-BF6A-1B3A2C2D8BF5}">
      <dgm:prSet/>
      <dgm:spPr/>
      <dgm:t>
        <a:bodyPr/>
        <a:lstStyle/>
        <a:p>
          <a:endParaRPr lang="en-US"/>
        </a:p>
      </dgm:t>
    </dgm:pt>
    <dgm:pt modelId="{B4EF1190-F0F1-4C8A-BBB0-607B153EA230}">
      <dgm:prSet/>
      <dgm:spPr/>
      <dgm:t>
        <a:bodyPr/>
        <a:lstStyle/>
        <a:p>
          <a:pPr>
            <a:lnSpc>
              <a:spcPct val="100000"/>
            </a:lnSpc>
          </a:pPr>
          <a:r>
            <a:rPr lang="en-US" dirty="0"/>
            <a:t>Facets</a:t>
          </a:r>
        </a:p>
      </dgm:t>
    </dgm:pt>
    <dgm:pt modelId="{3B0BCE18-5A51-423E-8D88-67DCBD73334E}" type="parTrans" cxnId="{DB793396-21FB-499F-8867-5758EF584C1D}">
      <dgm:prSet/>
      <dgm:spPr/>
      <dgm:t>
        <a:bodyPr/>
        <a:lstStyle/>
        <a:p>
          <a:endParaRPr lang="en-US"/>
        </a:p>
      </dgm:t>
    </dgm:pt>
    <dgm:pt modelId="{127E51A6-42A0-443D-B455-46340E80FD24}" type="sibTrans" cxnId="{DB793396-21FB-499F-8867-5758EF584C1D}">
      <dgm:prSet/>
      <dgm:spPr/>
      <dgm:t>
        <a:bodyPr/>
        <a:lstStyle/>
        <a:p>
          <a:endParaRPr lang="en-US"/>
        </a:p>
      </dgm:t>
    </dgm:pt>
    <dgm:pt modelId="{28AF9225-4D14-41D9-BF2E-7B1BF1524398}">
      <dgm:prSet/>
      <dgm:spPr/>
      <dgm:t>
        <a:bodyPr/>
        <a:lstStyle/>
        <a:p>
          <a:pPr>
            <a:lnSpc>
              <a:spcPct val="100000"/>
            </a:lnSpc>
          </a:pPr>
          <a:r>
            <a:rPr lang="en-US" dirty="0"/>
            <a:t>define the facets of the slots</a:t>
          </a:r>
        </a:p>
      </dgm:t>
    </dgm:pt>
    <dgm:pt modelId="{202786F9-6D77-49EA-9D88-2EF934A3DB88}" type="parTrans" cxnId="{1A8A8D49-B25D-4933-B057-864082A099C8}">
      <dgm:prSet/>
      <dgm:spPr/>
      <dgm:t>
        <a:bodyPr/>
        <a:lstStyle/>
        <a:p>
          <a:endParaRPr lang="en-US"/>
        </a:p>
      </dgm:t>
    </dgm:pt>
    <dgm:pt modelId="{E073D34C-DDCB-4F62-AE97-1F1B2C633C74}" type="sibTrans" cxnId="{1A8A8D49-B25D-4933-B057-864082A099C8}">
      <dgm:prSet/>
      <dgm:spPr/>
      <dgm:t>
        <a:bodyPr/>
        <a:lstStyle/>
        <a:p>
          <a:endParaRPr lang="en-US"/>
        </a:p>
      </dgm:t>
    </dgm:pt>
    <dgm:pt modelId="{192A596A-F32B-4B8B-BBCF-270D243AE490}">
      <dgm:prSet/>
      <dgm:spPr/>
      <dgm:t>
        <a:bodyPr/>
        <a:lstStyle/>
        <a:p>
          <a:pPr>
            <a:lnSpc>
              <a:spcPct val="100000"/>
            </a:lnSpc>
          </a:pPr>
          <a:r>
            <a:rPr lang="en-US" dirty="0"/>
            <a:t>Instances</a:t>
          </a:r>
        </a:p>
      </dgm:t>
    </dgm:pt>
    <dgm:pt modelId="{AD2981D0-B24F-4545-BA87-B73C5A2B11A7}" type="parTrans" cxnId="{4192ED75-5487-4C89-93AB-C06BD1CC8177}">
      <dgm:prSet/>
      <dgm:spPr/>
      <dgm:t>
        <a:bodyPr/>
        <a:lstStyle/>
        <a:p>
          <a:endParaRPr lang="en-US"/>
        </a:p>
      </dgm:t>
    </dgm:pt>
    <dgm:pt modelId="{D91125E5-84E6-4542-8DA8-F4E50BC9E856}" type="sibTrans" cxnId="{4192ED75-5487-4C89-93AB-C06BD1CC8177}">
      <dgm:prSet/>
      <dgm:spPr/>
      <dgm:t>
        <a:bodyPr/>
        <a:lstStyle/>
        <a:p>
          <a:endParaRPr lang="en-US"/>
        </a:p>
      </dgm:t>
    </dgm:pt>
    <dgm:pt modelId="{F6C246CA-7875-4FFA-8F7A-246D3A316B92}">
      <dgm:prSet/>
      <dgm:spPr/>
      <dgm:t>
        <a:bodyPr/>
        <a:lstStyle/>
        <a:p>
          <a:pPr>
            <a:lnSpc>
              <a:spcPct val="100000"/>
            </a:lnSpc>
          </a:pPr>
          <a:r>
            <a:rPr lang="en-US" dirty="0"/>
            <a:t>create instances</a:t>
          </a:r>
        </a:p>
      </dgm:t>
    </dgm:pt>
    <dgm:pt modelId="{006CE9D5-1759-4C0F-AC36-710E7F99F915}" type="parTrans" cxnId="{0D1CB4C2-E240-420C-8BFC-3B9A3C51673F}">
      <dgm:prSet/>
      <dgm:spPr/>
      <dgm:t>
        <a:bodyPr/>
        <a:lstStyle/>
        <a:p>
          <a:endParaRPr lang="en-US"/>
        </a:p>
      </dgm:t>
    </dgm:pt>
    <dgm:pt modelId="{53808171-5926-40A5-8AB3-95D92BA61992}" type="sibTrans" cxnId="{0D1CB4C2-E240-420C-8BFC-3B9A3C51673F}">
      <dgm:prSet/>
      <dgm:spPr/>
      <dgm:t>
        <a:bodyPr/>
        <a:lstStyle/>
        <a:p>
          <a:endParaRPr lang="en-US"/>
        </a:p>
      </dgm:t>
    </dgm:pt>
    <dgm:pt modelId="{205B0948-902A-4191-8D91-ECDBD1ADA1C5}" type="pres">
      <dgm:prSet presAssocID="{68D5BB06-8B5F-491E-81A3-4B7C9451758C}" presName="Name0" presStyleCnt="0">
        <dgm:presLayoutVars>
          <dgm:dir/>
          <dgm:animLvl val="lvl"/>
          <dgm:resizeHandles val="exact"/>
        </dgm:presLayoutVars>
      </dgm:prSet>
      <dgm:spPr/>
    </dgm:pt>
    <dgm:pt modelId="{8AE4E866-B554-453B-A316-A3672907945C}" type="pres">
      <dgm:prSet presAssocID="{18E61290-4E4F-4607-8F19-819D24877883}" presName="linNode" presStyleCnt="0"/>
      <dgm:spPr/>
    </dgm:pt>
    <dgm:pt modelId="{8F913F54-73E1-4118-A9E6-2D8AB465046B}" type="pres">
      <dgm:prSet presAssocID="{18E61290-4E4F-4607-8F19-819D24877883}" presName="parentText" presStyleLbl="node1" presStyleIdx="0" presStyleCnt="7">
        <dgm:presLayoutVars>
          <dgm:chMax val="1"/>
          <dgm:bulletEnabled val="1"/>
        </dgm:presLayoutVars>
      </dgm:prSet>
      <dgm:spPr/>
    </dgm:pt>
    <dgm:pt modelId="{2041F7F0-6693-4D92-B360-432D440D322E}" type="pres">
      <dgm:prSet presAssocID="{18E61290-4E4F-4607-8F19-819D24877883}" presName="descendantText" presStyleLbl="alignAccFollowNode1" presStyleIdx="0" presStyleCnt="7">
        <dgm:presLayoutVars>
          <dgm:bulletEnabled val="1"/>
        </dgm:presLayoutVars>
      </dgm:prSet>
      <dgm:spPr/>
    </dgm:pt>
    <dgm:pt modelId="{626CBCB2-DF97-4032-A5E0-2693D627027D}" type="pres">
      <dgm:prSet presAssocID="{BE6D33D4-A3DD-4494-869B-28FDA3F15AD9}" presName="sp" presStyleCnt="0"/>
      <dgm:spPr/>
    </dgm:pt>
    <dgm:pt modelId="{ED428776-E4FF-4B29-94A7-2FCF31B27C1C}" type="pres">
      <dgm:prSet presAssocID="{F96B2382-2579-4822-9255-C059E7E0C057}" presName="linNode" presStyleCnt="0"/>
      <dgm:spPr/>
    </dgm:pt>
    <dgm:pt modelId="{9F5BEECE-E2F6-45D6-A037-8D159E74C5D2}" type="pres">
      <dgm:prSet presAssocID="{F96B2382-2579-4822-9255-C059E7E0C057}" presName="parentText" presStyleLbl="node1" presStyleIdx="1" presStyleCnt="7">
        <dgm:presLayoutVars>
          <dgm:chMax val="1"/>
          <dgm:bulletEnabled val="1"/>
        </dgm:presLayoutVars>
      </dgm:prSet>
      <dgm:spPr/>
    </dgm:pt>
    <dgm:pt modelId="{44FC5E8B-6FFA-4669-9FF9-36618C1AE07D}" type="pres">
      <dgm:prSet presAssocID="{F96B2382-2579-4822-9255-C059E7E0C057}" presName="descendantText" presStyleLbl="alignAccFollowNode1" presStyleIdx="1" presStyleCnt="7">
        <dgm:presLayoutVars>
          <dgm:bulletEnabled val="1"/>
        </dgm:presLayoutVars>
      </dgm:prSet>
      <dgm:spPr/>
    </dgm:pt>
    <dgm:pt modelId="{9D0B5B0A-868A-443E-9593-B983D9B9FC4B}" type="pres">
      <dgm:prSet presAssocID="{9442FE37-0C11-451F-92CE-7C6FAE674B47}" presName="sp" presStyleCnt="0"/>
      <dgm:spPr/>
    </dgm:pt>
    <dgm:pt modelId="{3DC8DC39-7071-434D-A2DA-A21654EC0DBA}" type="pres">
      <dgm:prSet presAssocID="{AF37B4A1-9410-4B68-9658-00129D49D6F2}" presName="linNode" presStyleCnt="0"/>
      <dgm:spPr/>
    </dgm:pt>
    <dgm:pt modelId="{12B3A6EA-2C53-491A-A8F4-7B1F29AD4C05}" type="pres">
      <dgm:prSet presAssocID="{AF37B4A1-9410-4B68-9658-00129D49D6F2}" presName="parentText" presStyleLbl="node1" presStyleIdx="2" presStyleCnt="7">
        <dgm:presLayoutVars>
          <dgm:chMax val="1"/>
          <dgm:bulletEnabled val="1"/>
        </dgm:presLayoutVars>
      </dgm:prSet>
      <dgm:spPr/>
    </dgm:pt>
    <dgm:pt modelId="{FF13D488-ACAB-431B-9442-24D1D5F21BE1}" type="pres">
      <dgm:prSet presAssocID="{AF37B4A1-9410-4B68-9658-00129D49D6F2}" presName="descendantText" presStyleLbl="alignAccFollowNode1" presStyleIdx="2" presStyleCnt="7">
        <dgm:presLayoutVars>
          <dgm:bulletEnabled val="1"/>
        </dgm:presLayoutVars>
      </dgm:prSet>
      <dgm:spPr/>
    </dgm:pt>
    <dgm:pt modelId="{90DB649A-B764-4D48-8227-BDAD2D36C7E3}" type="pres">
      <dgm:prSet presAssocID="{59C83349-44BD-4788-95A2-25D90DB46F29}" presName="sp" presStyleCnt="0"/>
      <dgm:spPr/>
    </dgm:pt>
    <dgm:pt modelId="{932A4C6A-69CD-41C2-AEA5-42F572B42BBC}" type="pres">
      <dgm:prSet presAssocID="{0B18C388-7FE4-4392-9023-AB486C552B82}" presName="linNode" presStyleCnt="0"/>
      <dgm:spPr/>
    </dgm:pt>
    <dgm:pt modelId="{94701DE5-21E7-428B-B3C7-DCF72651B59B}" type="pres">
      <dgm:prSet presAssocID="{0B18C388-7FE4-4392-9023-AB486C552B82}" presName="parentText" presStyleLbl="node1" presStyleIdx="3" presStyleCnt="7">
        <dgm:presLayoutVars>
          <dgm:chMax val="1"/>
          <dgm:bulletEnabled val="1"/>
        </dgm:presLayoutVars>
      </dgm:prSet>
      <dgm:spPr/>
    </dgm:pt>
    <dgm:pt modelId="{9BBE313F-F139-4CCA-BF05-474E70EFCA9F}" type="pres">
      <dgm:prSet presAssocID="{0B18C388-7FE4-4392-9023-AB486C552B82}" presName="descendantText" presStyleLbl="alignAccFollowNode1" presStyleIdx="3" presStyleCnt="7">
        <dgm:presLayoutVars>
          <dgm:bulletEnabled val="1"/>
        </dgm:presLayoutVars>
      </dgm:prSet>
      <dgm:spPr/>
    </dgm:pt>
    <dgm:pt modelId="{FE15D1D9-9F55-42AB-A4FC-C454BF6F3398}" type="pres">
      <dgm:prSet presAssocID="{43CF3548-89F1-466A-8D1C-8D9F5A44F1C9}" presName="sp" presStyleCnt="0"/>
      <dgm:spPr/>
    </dgm:pt>
    <dgm:pt modelId="{FD66C8C3-D9FC-4715-A706-CB33785C08DF}" type="pres">
      <dgm:prSet presAssocID="{F14F3646-4783-46D4-83DE-B2735C100BC5}" presName="linNode" presStyleCnt="0"/>
      <dgm:spPr/>
    </dgm:pt>
    <dgm:pt modelId="{E608475B-3AE4-427A-80D2-0705CE22349E}" type="pres">
      <dgm:prSet presAssocID="{F14F3646-4783-46D4-83DE-B2735C100BC5}" presName="parentText" presStyleLbl="node1" presStyleIdx="4" presStyleCnt="7">
        <dgm:presLayoutVars>
          <dgm:chMax val="1"/>
          <dgm:bulletEnabled val="1"/>
        </dgm:presLayoutVars>
      </dgm:prSet>
      <dgm:spPr/>
    </dgm:pt>
    <dgm:pt modelId="{ED0057B1-29C0-4386-B6DB-176AB347E97F}" type="pres">
      <dgm:prSet presAssocID="{F14F3646-4783-46D4-83DE-B2735C100BC5}" presName="descendantText" presStyleLbl="alignAccFollowNode1" presStyleIdx="4" presStyleCnt="7">
        <dgm:presLayoutVars>
          <dgm:bulletEnabled val="1"/>
        </dgm:presLayoutVars>
      </dgm:prSet>
      <dgm:spPr/>
    </dgm:pt>
    <dgm:pt modelId="{A11757CE-D3ED-4259-9DEA-BEA05D43A4D9}" type="pres">
      <dgm:prSet presAssocID="{5FCE66EC-D92B-476A-B47D-2F595FA51094}" presName="sp" presStyleCnt="0"/>
      <dgm:spPr/>
    </dgm:pt>
    <dgm:pt modelId="{31D63280-9D80-4655-8D1D-F94EC409F755}" type="pres">
      <dgm:prSet presAssocID="{B4EF1190-F0F1-4C8A-BBB0-607B153EA230}" presName="linNode" presStyleCnt="0"/>
      <dgm:spPr/>
    </dgm:pt>
    <dgm:pt modelId="{F0A4BF96-EB94-4344-9446-888AF94F2C2B}" type="pres">
      <dgm:prSet presAssocID="{B4EF1190-F0F1-4C8A-BBB0-607B153EA230}" presName="parentText" presStyleLbl="node1" presStyleIdx="5" presStyleCnt="7">
        <dgm:presLayoutVars>
          <dgm:chMax val="1"/>
          <dgm:bulletEnabled val="1"/>
        </dgm:presLayoutVars>
      </dgm:prSet>
      <dgm:spPr/>
    </dgm:pt>
    <dgm:pt modelId="{6D62E006-C4E0-4888-896F-6DE98823F6FA}" type="pres">
      <dgm:prSet presAssocID="{B4EF1190-F0F1-4C8A-BBB0-607B153EA230}" presName="descendantText" presStyleLbl="alignAccFollowNode1" presStyleIdx="5" presStyleCnt="7">
        <dgm:presLayoutVars>
          <dgm:bulletEnabled val="1"/>
        </dgm:presLayoutVars>
      </dgm:prSet>
      <dgm:spPr/>
    </dgm:pt>
    <dgm:pt modelId="{65489B97-D82D-405F-9B6C-EF20F599D1DB}" type="pres">
      <dgm:prSet presAssocID="{127E51A6-42A0-443D-B455-46340E80FD24}" presName="sp" presStyleCnt="0"/>
      <dgm:spPr/>
    </dgm:pt>
    <dgm:pt modelId="{262C72FD-B374-4AE3-9326-7AD81415189D}" type="pres">
      <dgm:prSet presAssocID="{192A596A-F32B-4B8B-BBCF-270D243AE490}" presName="linNode" presStyleCnt="0"/>
      <dgm:spPr/>
    </dgm:pt>
    <dgm:pt modelId="{8AE29A0A-FDED-4554-B48E-0FADA1ADA33A}" type="pres">
      <dgm:prSet presAssocID="{192A596A-F32B-4B8B-BBCF-270D243AE490}" presName="parentText" presStyleLbl="node1" presStyleIdx="6" presStyleCnt="7">
        <dgm:presLayoutVars>
          <dgm:chMax val="1"/>
          <dgm:bulletEnabled val="1"/>
        </dgm:presLayoutVars>
      </dgm:prSet>
      <dgm:spPr/>
    </dgm:pt>
    <dgm:pt modelId="{4F970B2D-8715-45DD-9F0F-816806A2A34C}" type="pres">
      <dgm:prSet presAssocID="{192A596A-F32B-4B8B-BBCF-270D243AE490}" presName="descendantText" presStyleLbl="alignAccFollowNode1" presStyleIdx="6" presStyleCnt="7">
        <dgm:presLayoutVars>
          <dgm:bulletEnabled val="1"/>
        </dgm:presLayoutVars>
      </dgm:prSet>
      <dgm:spPr/>
    </dgm:pt>
  </dgm:ptLst>
  <dgm:cxnLst>
    <dgm:cxn modelId="{59C9220A-8369-42D7-9CFC-13727950C7BB}" srcId="{68D5BB06-8B5F-491E-81A3-4B7C9451758C}" destId="{AF37B4A1-9410-4B68-9658-00129D49D6F2}" srcOrd="2" destOrd="0" parTransId="{092430B0-9F00-4AF2-8590-8B5D60198CFE}" sibTransId="{59C83349-44BD-4788-95A2-25D90DB46F29}"/>
    <dgm:cxn modelId="{14D1180C-AA4F-4925-BCD5-15FBB96554FA}" type="presOf" srcId="{68D5BB06-8B5F-491E-81A3-4B7C9451758C}" destId="{205B0948-902A-4191-8D91-ECDBD1ADA1C5}" srcOrd="0" destOrd="0" presId="urn:microsoft.com/office/officeart/2005/8/layout/vList5"/>
    <dgm:cxn modelId="{FF515E0E-3FAA-4E7B-ADA4-841A284313AB}" srcId="{68D5BB06-8B5F-491E-81A3-4B7C9451758C}" destId="{F14F3646-4783-46D4-83DE-B2735C100BC5}" srcOrd="4" destOrd="0" parTransId="{93B10819-6021-41B8-B6ED-A40646D480DA}" sibTransId="{5FCE66EC-D92B-476A-B47D-2F595FA51094}"/>
    <dgm:cxn modelId="{7BB0C310-F66A-480F-BF6A-1B3A2C2D8BF5}" srcId="{F14F3646-4783-46D4-83DE-B2735C100BC5}" destId="{0EE626AD-A398-452D-872E-ED36DFA66F36}" srcOrd="0" destOrd="0" parTransId="{7E531722-AE3C-42A3-87E3-DC0791483034}" sibTransId="{4BF397AE-8A04-4DDA-9AED-42D7254C37C5}"/>
    <dgm:cxn modelId="{43A6961D-A8E9-4BDC-81B9-9F5681AA5282}" type="presOf" srcId="{AF37B4A1-9410-4B68-9658-00129D49D6F2}" destId="{12B3A6EA-2C53-491A-A8F4-7B1F29AD4C05}" srcOrd="0" destOrd="0" presId="urn:microsoft.com/office/officeart/2005/8/layout/vList5"/>
    <dgm:cxn modelId="{150F381E-A251-4CB0-89FE-A28DB4AA1B9F}" type="presOf" srcId="{28AF9225-4D14-41D9-BF2E-7B1BF1524398}" destId="{6D62E006-C4E0-4888-896F-6DE98823F6FA}" srcOrd="0" destOrd="0" presId="urn:microsoft.com/office/officeart/2005/8/layout/vList5"/>
    <dgm:cxn modelId="{AF22F921-53EA-409C-BDB2-9D4E5887F46E}" type="presOf" srcId="{F45CD97D-3A24-4645-9E97-972C7142EB91}" destId="{2041F7F0-6693-4D92-B360-432D440D322E}" srcOrd="0" destOrd="0" presId="urn:microsoft.com/office/officeart/2005/8/layout/vList5"/>
    <dgm:cxn modelId="{6E644626-42A4-49A8-A066-06723FFCECCE}" type="presOf" srcId="{F6C246CA-7875-4FFA-8F7A-246D3A316B92}" destId="{4F970B2D-8715-45DD-9F0F-816806A2A34C}" srcOrd="0" destOrd="0" presId="urn:microsoft.com/office/officeart/2005/8/layout/vList5"/>
    <dgm:cxn modelId="{C876C828-C9A8-4AD0-8FD0-D98E5616642B}" type="presOf" srcId="{5DB838FA-69E6-4E43-9822-8C4D44A5F2CB}" destId="{44FC5E8B-6FFA-4669-9FF9-36618C1AE07D}" srcOrd="0" destOrd="0" presId="urn:microsoft.com/office/officeart/2005/8/layout/vList5"/>
    <dgm:cxn modelId="{F4613433-0F78-44B9-9AC6-24EF1A694FF8}" type="presOf" srcId="{A1BF6710-A7BA-4080-AB9C-7DB2AD378F41}" destId="{FF13D488-ACAB-431B-9442-24D1D5F21BE1}" srcOrd="0" destOrd="0" presId="urn:microsoft.com/office/officeart/2005/8/layout/vList5"/>
    <dgm:cxn modelId="{F5D4BE39-A094-4E86-BD53-19494170A411}" srcId="{F96B2382-2579-4822-9255-C059E7E0C057}" destId="{5DB838FA-69E6-4E43-9822-8C4D44A5F2CB}" srcOrd="0" destOrd="0" parTransId="{B7B9148A-8D75-4C75-819C-E34EC82940B5}" sibTransId="{24836C8E-1F82-41BD-BE45-FA9D4ED91A5E}"/>
    <dgm:cxn modelId="{6CD3125D-08B5-43FB-9451-A628D2C18188}" srcId="{0B18C388-7FE4-4392-9023-AB486C552B82}" destId="{AE580996-DB9A-4489-9F83-C8FAC3996624}" srcOrd="0" destOrd="0" parTransId="{956018FC-30D8-4FDE-BC7B-973DFC4AA4F1}" sibTransId="{9AF212FD-0987-4804-892A-EB598FA79BC4}"/>
    <dgm:cxn modelId="{D00D5B46-27B5-4F4C-AD20-FC6B54B68188}" srcId="{AF37B4A1-9410-4B68-9658-00129D49D6F2}" destId="{A1BF6710-A7BA-4080-AB9C-7DB2AD378F41}" srcOrd="0" destOrd="0" parTransId="{3DC26C80-D73C-49BC-927F-33E6EB1EB744}" sibTransId="{6F74274E-17EA-40B8-B056-4BD73C5BA232}"/>
    <dgm:cxn modelId="{8C5DD366-B326-4748-9D04-C1A52D9D84E8}" type="presOf" srcId="{192A596A-F32B-4B8B-BBCF-270D243AE490}" destId="{8AE29A0A-FDED-4554-B48E-0FADA1ADA33A}" srcOrd="0" destOrd="0" presId="urn:microsoft.com/office/officeart/2005/8/layout/vList5"/>
    <dgm:cxn modelId="{1A8A8D49-B25D-4933-B057-864082A099C8}" srcId="{B4EF1190-F0F1-4C8A-BBB0-607B153EA230}" destId="{28AF9225-4D14-41D9-BF2E-7B1BF1524398}" srcOrd="0" destOrd="0" parTransId="{202786F9-6D77-49EA-9D88-2EF934A3DB88}" sibTransId="{E073D34C-DDCB-4F62-AE97-1F1B2C633C74}"/>
    <dgm:cxn modelId="{81BAFB49-D3FA-4C86-89CF-65382F8DA705}" type="presOf" srcId="{AE580996-DB9A-4489-9F83-C8FAC3996624}" destId="{9BBE313F-F139-4CCA-BF05-474E70EFCA9F}" srcOrd="0" destOrd="0" presId="urn:microsoft.com/office/officeart/2005/8/layout/vList5"/>
    <dgm:cxn modelId="{0C66E94E-AB4A-4DC5-A676-D402F557DC12}" type="presOf" srcId="{18E61290-4E4F-4607-8F19-819D24877883}" destId="{8F913F54-73E1-4118-A9E6-2D8AB465046B}" srcOrd="0" destOrd="0" presId="urn:microsoft.com/office/officeart/2005/8/layout/vList5"/>
    <dgm:cxn modelId="{DDF8B950-008C-48A6-B4FB-540F5DB976FA}" type="presOf" srcId="{F14F3646-4783-46D4-83DE-B2735C100BC5}" destId="{E608475B-3AE4-427A-80D2-0705CE22349E}" srcOrd="0" destOrd="0" presId="urn:microsoft.com/office/officeart/2005/8/layout/vList5"/>
    <dgm:cxn modelId="{2660AB73-9BD2-4634-9A25-0B59D21AA2D3}" srcId="{68D5BB06-8B5F-491E-81A3-4B7C9451758C}" destId="{18E61290-4E4F-4607-8F19-819D24877883}" srcOrd="0" destOrd="0" parTransId="{E9D4FB30-B726-461C-AB92-85F41397F6A3}" sibTransId="{BE6D33D4-A3DD-4494-869B-28FDA3F15AD9}"/>
    <dgm:cxn modelId="{4192ED75-5487-4C89-93AB-C06BD1CC8177}" srcId="{68D5BB06-8B5F-491E-81A3-4B7C9451758C}" destId="{192A596A-F32B-4B8B-BBCF-270D243AE490}" srcOrd="6" destOrd="0" parTransId="{AD2981D0-B24F-4545-BA87-B73C5A2B11A7}" sibTransId="{D91125E5-84E6-4542-8DA8-F4E50BC9E856}"/>
    <dgm:cxn modelId="{A460E38D-0A63-48A2-A06D-78ACCA37E007}" type="presOf" srcId="{F96B2382-2579-4822-9255-C059E7E0C057}" destId="{9F5BEECE-E2F6-45D6-A037-8D159E74C5D2}" srcOrd="0" destOrd="0" presId="urn:microsoft.com/office/officeart/2005/8/layout/vList5"/>
    <dgm:cxn modelId="{34DDCA8F-54D3-4E71-B5D0-59B7844AA563}" srcId="{68D5BB06-8B5F-491E-81A3-4B7C9451758C}" destId="{F96B2382-2579-4822-9255-C059E7E0C057}" srcOrd="1" destOrd="0" parTransId="{3A22C70B-7DBA-4BAB-95D4-89775C3A6695}" sibTransId="{9442FE37-0C11-451F-92CE-7C6FAE674B47}"/>
    <dgm:cxn modelId="{DB793396-21FB-499F-8867-5758EF584C1D}" srcId="{68D5BB06-8B5F-491E-81A3-4B7C9451758C}" destId="{B4EF1190-F0F1-4C8A-BBB0-607B153EA230}" srcOrd="5" destOrd="0" parTransId="{3B0BCE18-5A51-423E-8D88-67DCBD73334E}" sibTransId="{127E51A6-42A0-443D-B455-46340E80FD24}"/>
    <dgm:cxn modelId="{07F6B89E-7031-46F0-AD91-109400234825}" srcId="{68D5BB06-8B5F-491E-81A3-4B7C9451758C}" destId="{0B18C388-7FE4-4392-9023-AB486C552B82}" srcOrd="3" destOrd="0" parTransId="{F293400C-C925-42D0-B6F9-2E183EE6F7BF}" sibTransId="{43CF3548-89F1-466A-8D1C-8D9F5A44F1C9}"/>
    <dgm:cxn modelId="{759B14A7-D29C-4AD9-88FF-09E5656E6FF6}" type="presOf" srcId="{0EE626AD-A398-452D-872E-ED36DFA66F36}" destId="{ED0057B1-29C0-4386-B6DB-176AB347E97F}" srcOrd="0" destOrd="0" presId="urn:microsoft.com/office/officeart/2005/8/layout/vList5"/>
    <dgm:cxn modelId="{0D1CB4C2-E240-420C-8BFC-3B9A3C51673F}" srcId="{192A596A-F32B-4B8B-BBCF-270D243AE490}" destId="{F6C246CA-7875-4FFA-8F7A-246D3A316B92}" srcOrd="0" destOrd="0" parTransId="{006CE9D5-1759-4C0F-AC36-710E7F99F915}" sibTransId="{53808171-5926-40A5-8AB3-95D92BA61992}"/>
    <dgm:cxn modelId="{E3FD76CC-42F8-4853-8599-61BFD8A32981}" type="presOf" srcId="{0B18C388-7FE4-4392-9023-AB486C552B82}" destId="{94701DE5-21E7-428B-B3C7-DCF72651B59B}" srcOrd="0" destOrd="0" presId="urn:microsoft.com/office/officeart/2005/8/layout/vList5"/>
    <dgm:cxn modelId="{7FB653D8-0089-4771-AFD3-0BD04BD3648F}" srcId="{18E61290-4E4F-4607-8F19-819D24877883}" destId="{F45CD97D-3A24-4645-9E97-972C7142EB91}" srcOrd="0" destOrd="0" parTransId="{89109120-8EE0-437D-8C43-3DA9442486AC}" sibTransId="{4ABA8482-AD7A-4AE4-AD71-3701EC2CBB67}"/>
    <dgm:cxn modelId="{4F32AEEE-E65C-473E-A848-45FBBF97D4FE}" type="presOf" srcId="{B4EF1190-F0F1-4C8A-BBB0-607B153EA230}" destId="{F0A4BF96-EB94-4344-9446-888AF94F2C2B}" srcOrd="0" destOrd="0" presId="urn:microsoft.com/office/officeart/2005/8/layout/vList5"/>
    <dgm:cxn modelId="{6C089913-8DF5-4415-BCBA-D23CB3192B44}" type="presParOf" srcId="{205B0948-902A-4191-8D91-ECDBD1ADA1C5}" destId="{8AE4E866-B554-453B-A316-A3672907945C}" srcOrd="0" destOrd="0" presId="urn:microsoft.com/office/officeart/2005/8/layout/vList5"/>
    <dgm:cxn modelId="{C08C11DC-2B06-443E-9112-A9590FC4ED43}" type="presParOf" srcId="{8AE4E866-B554-453B-A316-A3672907945C}" destId="{8F913F54-73E1-4118-A9E6-2D8AB465046B}" srcOrd="0" destOrd="0" presId="urn:microsoft.com/office/officeart/2005/8/layout/vList5"/>
    <dgm:cxn modelId="{4CA685CD-6895-4D5E-9DC4-D44C11C6C8BE}" type="presParOf" srcId="{8AE4E866-B554-453B-A316-A3672907945C}" destId="{2041F7F0-6693-4D92-B360-432D440D322E}" srcOrd="1" destOrd="0" presId="urn:microsoft.com/office/officeart/2005/8/layout/vList5"/>
    <dgm:cxn modelId="{BFB98584-6455-435A-BF08-D1326AD944CF}" type="presParOf" srcId="{205B0948-902A-4191-8D91-ECDBD1ADA1C5}" destId="{626CBCB2-DF97-4032-A5E0-2693D627027D}" srcOrd="1" destOrd="0" presId="urn:microsoft.com/office/officeart/2005/8/layout/vList5"/>
    <dgm:cxn modelId="{E2C115A2-6CD3-429C-B805-AF5F1C5E7AAF}" type="presParOf" srcId="{205B0948-902A-4191-8D91-ECDBD1ADA1C5}" destId="{ED428776-E4FF-4B29-94A7-2FCF31B27C1C}" srcOrd="2" destOrd="0" presId="urn:microsoft.com/office/officeart/2005/8/layout/vList5"/>
    <dgm:cxn modelId="{8CA9A385-BD9E-4149-A806-FA951307C149}" type="presParOf" srcId="{ED428776-E4FF-4B29-94A7-2FCF31B27C1C}" destId="{9F5BEECE-E2F6-45D6-A037-8D159E74C5D2}" srcOrd="0" destOrd="0" presId="urn:microsoft.com/office/officeart/2005/8/layout/vList5"/>
    <dgm:cxn modelId="{58EDCD47-0CA8-4D01-BF45-EB6DE5BECFA5}" type="presParOf" srcId="{ED428776-E4FF-4B29-94A7-2FCF31B27C1C}" destId="{44FC5E8B-6FFA-4669-9FF9-36618C1AE07D}" srcOrd="1" destOrd="0" presId="urn:microsoft.com/office/officeart/2005/8/layout/vList5"/>
    <dgm:cxn modelId="{0B4DD767-A722-4D17-A88F-88FB9BE9F803}" type="presParOf" srcId="{205B0948-902A-4191-8D91-ECDBD1ADA1C5}" destId="{9D0B5B0A-868A-443E-9593-B983D9B9FC4B}" srcOrd="3" destOrd="0" presId="urn:microsoft.com/office/officeart/2005/8/layout/vList5"/>
    <dgm:cxn modelId="{467B3134-14C0-4933-8A8D-5530974C4675}" type="presParOf" srcId="{205B0948-902A-4191-8D91-ECDBD1ADA1C5}" destId="{3DC8DC39-7071-434D-A2DA-A21654EC0DBA}" srcOrd="4" destOrd="0" presId="urn:microsoft.com/office/officeart/2005/8/layout/vList5"/>
    <dgm:cxn modelId="{D577D5E4-3E23-4AAA-9BF5-F98A29A0D2EB}" type="presParOf" srcId="{3DC8DC39-7071-434D-A2DA-A21654EC0DBA}" destId="{12B3A6EA-2C53-491A-A8F4-7B1F29AD4C05}" srcOrd="0" destOrd="0" presId="urn:microsoft.com/office/officeart/2005/8/layout/vList5"/>
    <dgm:cxn modelId="{62E0F4AF-0551-4FB6-8185-4BEB79DB3111}" type="presParOf" srcId="{3DC8DC39-7071-434D-A2DA-A21654EC0DBA}" destId="{FF13D488-ACAB-431B-9442-24D1D5F21BE1}" srcOrd="1" destOrd="0" presId="urn:microsoft.com/office/officeart/2005/8/layout/vList5"/>
    <dgm:cxn modelId="{1221798F-9357-407B-8B10-6B525A4CECEC}" type="presParOf" srcId="{205B0948-902A-4191-8D91-ECDBD1ADA1C5}" destId="{90DB649A-B764-4D48-8227-BDAD2D36C7E3}" srcOrd="5" destOrd="0" presId="urn:microsoft.com/office/officeart/2005/8/layout/vList5"/>
    <dgm:cxn modelId="{0DFF2363-B7E2-44B7-967A-7E86FA8D2D67}" type="presParOf" srcId="{205B0948-902A-4191-8D91-ECDBD1ADA1C5}" destId="{932A4C6A-69CD-41C2-AEA5-42F572B42BBC}" srcOrd="6" destOrd="0" presId="urn:microsoft.com/office/officeart/2005/8/layout/vList5"/>
    <dgm:cxn modelId="{2DF8CC47-4F31-4A0D-A224-96751DE60BE5}" type="presParOf" srcId="{932A4C6A-69CD-41C2-AEA5-42F572B42BBC}" destId="{94701DE5-21E7-428B-B3C7-DCF72651B59B}" srcOrd="0" destOrd="0" presId="urn:microsoft.com/office/officeart/2005/8/layout/vList5"/>
    <dgm:cxn modelId="{4C3A67D3-8DA2-406F-97B5-4BCA90DD9C87}" type="presParOf" srcId="{932A4C6A-69CD-41C2-AEA5-42F572B42BBC}" destId="{9BBE313F-F139-4CCA-BF05-474E70EFCA9F}" srcOrd="1" destOrd="0" presId="urn:microsoft.com/office/officeart/2005/8/layout/vList5"/>
    <dgm:cxn modelId="{2CE1710D-C991-4B54-AE33-592B8217E729}" type="presParOf" srcId="{205B0948-902A-4191-8D91-ECDBD1ADA1C5}" destId="{FE15D1D9-9F55-42AB-A4FC-C454BF6F3398}" srcOrd="7" destOrd="0" presId="urn:microsoft.com/office/officeart/2005/8/layout/vList5"/>
    <dgm:cxn modelId="{2417B5B6-19B4-4ED6-9B26-7C8CFB9A11DA}" type="presParOf" srcId="{205B0948-902A-4191-8D91-ECDBD1ADA1C5}" destId="{FD66C8C3-D9FC-4715-A706-CB33785C08DF}" srcOrd="8" destOrd="0" presId="urn:microsoft.com/office/officeart/2005/8/layout/vList5"/>
    <dgm:cxn modelId="{25D96FC6-CD23-4EBC-B32E-ED8F16B52B55}" type="presParOf" srcId="{FD66C8C3-D9FC-4715-A706-CB33785C08DF}" destId="{E608475B-3AE4-427A-80D2-0705CE22349E}" srcOrd="0" destOrd="0" presId="urn:microsoft.com/office/officeart/2005/8/layout/vList5"/>
    <dgm:cxn modelId="{7D9BA6CB-E08F-4B75-8EDD-99AEC92BF781}" type="presParOf" srcId="{FD66C8C3-D9FC-4715-A706-CB33785C08DF}" destId="{ED0057B1-29C0-4386-B6DB-176AB347E97F}" srcOrd="1" destOrd="0" presId="urn:microsoft.com/office/officeart/2005/8/layout/vList5"/>
    <dgm:cxn modelId="{7E56319F-745A-4908-A963-5A0B10EF9EC7}" type="presParOf" srcId="{205B0948-902A-4191-8D91-ECDBD1ADA1C5}" destId="{A11757CE-D3ED-4259-9DEA-BEA05D43A4D9}" srcOrd="9" destOrd="0" presId="urn:microsoft.com/office/officeart/2005/8/layout/vList5"/>
    <dgm:cxn modelId="{9D250A2D-CA2E-4073-B0C4-DDAE730BDD9F}" type="presParOf" srcId="{205B0948-902A-4191-8D91-ECDBD1ADA1C5}" destId="{31D63280-9D80-4655-8D1D-F94EC409F755}" srcOrd="10" destOrd="0" presId="urn:microsoft.com/office/officeart/2005/8/layout/vList5"/>
    <dgm:cxn modelId="{847FA566-0073-48B2-A06E-5116A1F3C725}" type="presParOf" srcId="{31D63280-9D80-4655-8D1D-F94EC409F755}" destId="{F0A4BF96-EB94-4344-9446-888AF94F2C2B}" srcOrd="0" destOrd="0" presId="urn:microsoft.com/office/officeart/2005/8/layout/vList5"/>
    <dgm:cxn modelId="{14650A7D-879D-4E0D-997D-DD21DA6ED389}" type="presParOf" srcId="{31D63280-9D80-4655-8D1D-F94EC409F755}" destId="{6D62E006-C4E0-4888-896F-6DE98823F6FA}" srcOrd="1" destOrd="0" presId="urn:microsoft.com/office/officeart/2005/8/layout/vList5"/>
    <dgm:cxn modelId="{5C96B38E-9D3D-4573-A8B9-557F3C0819D4}" type="presParOf" srcId="{205B0948-902A-4191-8D91-ECDBD1ADA1C5}" destId="{65489B97-D82D-405F-9B6C-EF20F599D1DB}" srcOrd="11" destOrd="0" presId="urn:microsoft.com/office/officeart/2005/8/layout/vList5"/>
    <dgm:cxn modelId="{44BCBF6B-B135-4CDD-982B-4FFECA242445}" type="presParOf" srcId="{205B0948-902A-4191-8D91-ECDBD1ADA1C5}" destId="{262C72FD-B374-4AE3-9326-7AD81415189D}" srcOrd="12" destOrd="0" presId="urn:microsoft.com/office/officeart/2005/8/layout/vList5"/>
    <dgm:cxn modelId="{0F1DB69D-CCFD-44B6-9A77-FA88EA15A386}" type="presParOf" srcId="{262C72FD-B374-4AE3-9326-7AD81415189D}" destId="{8AE29A0A-FDED-4554-B48E-0FADA1ADA33A}" srcOrd="0" destOrd="0" presId="urn:microsoft.com/office/officeart/2005/8/layout/vList5"/>
    <dgm:cxn modelId="{ACD668CB-4170-4A17-9112-CD44491EA0C5}" type="presParOf" srcId="{262C72FD-B374-4AE3-9326-7AD81415189D}" destId="{4F970B2D-8715-45DD-9F0F-816806A2A3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7962B-64E1-46F4-8E64-48335D6A29E0}">
      <dsp:nvSpPr>
        <dsp:cNvPr id="0" name=""/>
        <dsp:cNvSpPr/>
      </dsp:nvSpPr>
      <dsp:spPr>
        <a:xfrm>
          <a:off x="0" y="258510"/>
          <a:ext cx="6628804" cy="10810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Several recent works that enable GIFT architectures to be more ontology-driven</a:t>
          </a:r>
        </a:p>
      </dsp:txBody>
      <dsp:txXfrm>
        <a:off x="52774" y="311284"/>
        <a:ext cx="6523256" cy="975532"/>
      </dsp:txXfrm>
    </dsp:sp>
    <dsp:sp modelId="{E0C371D6-1C74-42D9-9D06-413347F0E014}">
      <dsp:nvSpPr>
        <dsp:cNvPr id="0" name=""/>
        <dsp:cNvSpPr/>
      </dsp:nvSpPr>
      <dsp:spPr>
        <a:xfrm>
          <a:off x="0" y="1385670"/>
          <a:ext cx="6628804" cy="108108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 tight relation, last GIFT Symposiums showed that developers are shifting towards this approach</a:t>
          </a:r>
        </a:p>
      </dsp:txBody>
      <dsp:txXfrm>
        <a:off x="52774" y="1438444"/>
        <a:ext cx="6523256" cy="975532"/>
      </dsp:txXfrm>
    </dsp:sp>
    <dsp:sp modelId="{E8A28F1E-ACB3-4AB7-8996-E740D402CFA9}">
      <dsp:nvSpPr>
        <dsp:cNvPr id="0" name=""/>
        <dsp:cNvSpPr/>
      </dsp:nvSpPr>
      <dsp:spPr>
        <a:xfrm>
          <a:off x="0" y="2512830"/>
          <a:ext cx="6628804" cy="108108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GIFT offers a set of XML-based configuration tools for enhancing authoring capabilities and usability</a:t>
          </a:r>
        </a:p>
      </dsp:txBody>
      <dsp:txXfrm>
        <a:off x="52774" y="2565604"/>
        <a:ext cx="6523256" cy="975532"/>
      </dsp:txXfrm>
    </dsp:sp>
    <dsp:sp modelId="{46F31937-DF25-42FC-AA4A-9AF1F74B0FA1}">
      <dsp:nvSpPr>
        <dsp:cNvPr id="0" name=""/>
        <dsp:cNvSpPr/>
      </dsp:nvSpPr>
      <dsp:spPr>
        <a:xfrm>
          <a:off x="0" y="3639990"/>
          <a:ext cx="6628804" cy="108108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t>Sottilare</a:t>
          </a:r>
          <a:r>
            <a:rPr lang="en-US" sz="1600" kern="1200" dirty="0"/>
            <a:t> (2012) proposes 5 core authoring processes for building an ontology for GIFT: 1) authoring learner model, 2) authoring domain-specific knowledge, 3) authoring instructional strategies, 4) authoring user-tutor interfaces, 5) integrating tutor components</a:t>
          </a:r>
        </a:p>
      </dsp:txBody>
      <dsp:txXfrm>
        <a:off x="52774" y="3692764"/>
        <a:ext cx="6523256" cy="975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7A9EC-B197-4A0B-8997-253587A4B384}">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D83E2-74C8-4806-95E4-ED3FCB9E58AB}">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BA4164-ED02-4B60-B3BF-B148037B521E}">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22300">
            <a:lnSpc>
              <a:spcPct val="90000"/>
            </a:lnSpc>
            <a:spcBef>
              <a:spcPct val="0"/>
            </a:spcBef>
            <a:spcAft>
              <a:spcPct val="35000"/>
            </a:spcAft>
            <a:buNone/>
          </a:pPr>
          <a:r>
            <a:rPr lang="en-US" sz="1400" kern="1200" dirty="0"/>
            <a:t>Ontologies tend to be everywhere nowadays: peer-to-peer systems, database integrations, e-commerce, semantic web services. An ontology provides a vocabulary describing a domain and a specification of meanings of terms in that vocabulary.</a:t>
          </a:r>
        </a:p>
      </dsp:txBody>
      <dsp:txXfrm>
        <a:off x="1642860" y="607"/>
        <a:ext cx="4985943" cy="1422390"/>
      </dsp:txXfrm>
    </dsp:sp>
    <dsp:sp modelId="{176588A7-F59B-4D30-9B6D-E744FCD6A511}">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B8182-7EDE-48A6-9838-147859E47814}">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97E693-6B9B-4AAA-AA43-3757A77E8FB5}">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22300">
            <a:lnSpc>
              <a:spcPct val="90000"/>
            </a:lnSpc>
            <a:spcBef>
              <a:spcPct val="0"/>
            </a:spcBef>
            <a:spcAft>
              <a:spcPct val="35000"/>
            </a:spcAft>
            <a:buNone/>
          </a:pPr>
          <a:r>
            <a:rPr lang="en-US" sz="1400" kern="1200" dirty="0"/>
            <a:t>Syntax notations, data serialization formats accomplished through Resource Description Framework (RDF).  Data can be handled and queried using SPARQL in knowledge representation systems.</a:t>
          </a:r>
        </a:p>
      </dsp:txBody>
      <dsp:txXfrm>
        <a:off x="1642860" y="1778595"/>
        <a:ext cx="4985943" cy="1422390"/>
      </dsp:txXfrm>
    </dsp:sp>
    <dsp:sp modelId="{05E48050-C647-4F40-839D-B0D6F9444276}">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3ED5D-F744-4EF1-8072-980A76E268B6}">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2F42A0-EBD2-4159-B149-A730961BD346}">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22300">
            <a:lnSpc>
              <a:spcPct val="90000"/>
            </a:lnSpc>
            <a:spcBef>
              <a:spcPct val="0"/>
            </a:spcBef>
            <a:spcAft>
              <a:spcPct val="35000"/>
            </a:spcAft>
            <a:buNone/>
          </a:pPr>
          <a:r>
            <a:rPr lang="en-US" sz="1400" kern="1200" dirty="0"/>
            <a:t>Data represented as triples &lt;subject, predicate, object&gt;, enabling the creation of knowledge graphs, such as RDF graphs</a:t>
          </a:r>
        </a:p>
      </dsp:txBody>
      <dsp:txXfrm>
        <a:off x="1642860" y="3556583"/>
        <a:ext cx="4985943" cy="1422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06126-584F-4AFC-9460-78194A815CEC}">
      <dsp:nvSpPr>
        <dsp:cNvPr id="0" name=""/>
        <dsp:cNvSpPr/>
      </dsp:nvSpPr>
      <dsp:spPr>
        <a:xfrm>
          <a:off x="936253" y="447996"/>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CA72C8-D5CC-4E28-9ECB-348E2A10F751}">
      <dsp:nvSpPr>
        <dsp:cNvPr id="0" name=""/>
        <dsp:cNvSpPr/>
      </dsp:nvSpPr>
      <dsp:spPr>
        <a:xfrm>
          <a:off x="3910" y="1589550"/>
          <a:ext cx="2868750" cy="104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Current Methodology used for development is Ontology Development 101 (OD101), proposed by one of Stanford Research Groups</a:t>
          </a:r>
        </a:p>
      </dsp:txBody>
      <dsp:txXfrm>
        <a:off x="3910" y="1589550"/>
        <a:ext cx="2868750" cy="1048886"/>
      </dsp:txXfrm>
    </dsp:sp>
    <dsp:sp modelId="{0F06F3D4-5B0F-433C-B426-1392D7674236}">
      <dsp:nvSpPr>
        <dsp:cNvPr id="0" name=""/>
        <dsp:cNvSpPr/>
      </dsp:nvSpPr>
      <dsp:spPr>
        <a:xfrm>
          <a:off x="3910" y="2702387"/>
          <a:ext cx="2868750" cy="943098"/>
        </a:xfrm>
        <a:prstGeom prst="rect">
          <a:avLst/>
        </a:prstGeom>
        <a:noFill/>
        <a:ln>
          <a:noFill/>
        </a:ln>
        <a:effectLst/>
      </dsp:spPr>
      <dsp:style>
        <a:lnRef idx="0">
          <a:scrgbClr r="0" g="0" b="0"/>
        </a:lnRef>
        <a:fillRef idx="0">
          <a:scrgbClr r="0" g="0" b="0"/>
        </a:fillRef>
        <a:effectRef idx="0">
          <a:scrgbClr r="0" g="0" b="0"/>
        </a:effectRef>
        <a:fontRef idx="minor"/>
      </dsp:style>
    </dsp:sp>
    <dsp:sp modelId="{18B96AEA-3F07-404D-884F-AA100FB63B7E}">
      <dsp:nvSpPr>
        <dsp:cNvPr id="0" name=""/>
        <dsp:cNvSpPr/>
      </dsp:nvSpPr>
      <dsp:spPr>
        <a:xfrm>
          <a:off x="4307035" y="447996"/>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8CB9E8-E77D-4B80-B04F-259D19084D38}">
      <dsp:nvSpPr>
        <dsp:cNvPr id="0" name=""/>
        <dsp:cNvSpPr/>
      </dsp:nvSpPr>
      <dsp:spPr>
        <a:xfrm>
          <a:off x="3374691" y="1589550"/>
          <a:ext cx="2868750" cy="104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Includes following key constituents:</a:t>
          </a:r>
        </a:p>
      </dsp:txBody>
      <dsp:txXfrm>
        <a:off x="3374691" y="1589550"/>
        <a:ext cx="2868750" cy="1048886"/>
      </dsp:txXfrm>
    </dsp:sp>
    <dsp:sp modelId="{1AAFA04F-C527-4CCC-8484-8DA9E2DEFBFB}">
      <dsp:nvSpPr>
        <dsp:cNvPr id="0" name=""/>
        <dsp:cNvSpPr/>
      </dsp:nvSpPr>
      <dsp:spPr>
        <a:xfrm>
          <a:off x="3374691" y="2702387"/>
          <a:ext cx="2868750" cy="943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Classes, known as </a:t>
          </a:r>
          <a:r>
            <a:rPr lang="en-US" sz="1100" i="1" kern="1200" dirty="0"/>
            <a:t>concepts</a:t>
          </a:r>
        </a:p>
        <a:p>
          <a:pPr marL="0" lvl="0" indent="0" algn="ctr" defTabSz="488950">
            <a:lnSpc>
              <a:spcPct val="100000"/>
            </a:lnSpc>
            <a:spcBef>
              <a:spcPct val="0"/>
            </a:spcBef>
            <a:spcAft>
              <a:spcPct val="35000"/>
            </a:spcAft>
            <a:buNone/>
          </a:pPr>
          <a:r>
            <a:rPr lang="en-US" sz="1100" kern="1200" dirty="0"/>
            <a:t>Properties of classes (features, attributes), known as </a:t>
          </a:r>
          <a:r>
            <a:rPr lang="en-US" sz="1100" i="1" kern="1200" dirty="0"/>
            <a:t>slots</a:t>
          </a:r>
          <a:r>
            <a:rPr lang="en-US" sz="1100" kern="1200" dirty="0"/>
            <a:t> or </a:t>
          </a:r>
          <a:r>
            <a:rPr lang="en-US" sz="1100" i="1" kern="1200" dirty="0"/>
            <a:t>roles</a:t>
          </a:r>
        </a:p>
        <a:p>
          <a:pPr marL="0" lvl="0" indent="0" algn="ctr" defTabSz="488950">
            <a:lnSpc>
              <a:spcPct val="100000"/>
            </a:lnSpc>
            <a:spcBef>
              <a:spcPct val="0"/>
            </a:spcBef>
            <a:spcAft>
              <a:spcPct val="35000"/>
            </a:spcAft>
            <a:buNone/>
          </a:pPr>
          <a:r>
            <a:rPr lang="en-US" sz="1100" kern="1200" dirty="0"/>
            <a:t>Restrictions on slots, known as </a:t>
          </a:r>
          <a:r>
            <a:rPr lang="en-US" sz="1100" i="1" kern="1200" dirty="0"/>
            <a:t>facets</a:t>
          </a:r>
          <a:r>
            <a:rPr lang="en-US" sz="1100" kern="1200" dirty="0"/>
            <a:t> or </a:t>
          </a:r>
          <a:r>
            <a:rPr lang="en-US" sz="1100" i="1" kern="1200" dirty="0"/>
            <a:t>role restrictions</a:t>
          </a:r>
        </a:p>
      </dsp:txBody>
      <dsp:txXfrm>
        <a:off x="3374691" y="2702387"/>
        <a:ext cx="2868750" cy="943098"/>
      </dsp:txXfrm>
    </dsp:sp>
    <dsp:sp modelId="{E3D28D0F-1F7E-4EDE-B175-640F8D10DBC8}">
      <dsp:nvSpPr>
        <dsp:cNvPr id="0" name=""/>
        <dsp:cNvSpPr/>
      </dsp:nvSpPr>
      <dsp:spPr>
        <a:xfrm>
          <a:off x="7677816" y="447996"/>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E50FA4-DABD-4C15-94F0-19B5A04F63EE}">
      <dsp:nvSpPr>
        <dsp:cNvPr id="0" name=""/>
        <dsp:cNvSpPr/>
      </dsp:nvSpPr>
      <dsp:spPr>
        <a:xfrm>
          <a:off x="6745472" y="1589550"/>
          <a:ext cx="2868750" cy="104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Other existing methodologies: Methontology, OnToKnowledge, NeON, OntoSpec, DiDOn, Melting Point</a:t>
          </a:r>
        </a:p>
      </dsp:txBody>
      <dsp:txXfrm>
        <a:off x="6745472" y="1589550"/>
        <a:ext cx="2868750" cy="1048886"/>
      </dsp:txXfrm>
    </dsp:sp>
    <dsp:sp modelId="{11E9DB7D-1647-460B-8A42-FA3B7F7A4DA1}">
      <dsp:nvSpPr>
        <dsp:cNvPr id="0" name=""/>
        <dsp:cNvSpPr/>
      </dsp:nvSpPr>
      <dsp:spPr>
        <a:xfrm>
          <a:off x="6745472" y="2702387"/>
          <a:ext cx="2868750" cy="94309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1F7F0-6693-4D92-B360-432D440D322E}">
      <dsp:nvSpPr>
        <dsp:cNvPr id="0" name=""/>
        <dsp:cNvSpPr/>
      </dsp:nvSpPr>
      <dsp:spPr>
        <a:xfrm rot="5400000">
          <a:off x="5632847" y="-2484681"/>
          <a:ext cx="425290" cy="5501639"/>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a:t>determine the domain and scope of the ontology</a:t>
          </a:r>
        </a:p>
      </dsp:txBody>
      <dsp:txXfrm rot="-5400000">
        <a:off x="3094673" y="74254"/>
        <a:ext cx="5480878" cy="383768"/>
      </dsp:txXfrm>
    </dsp:sp>
    <dsp:sp modelId="{8F913F54-73E1-4118-A9E6-2D8AB465046B}">
      <dsp:nvSpPr>
        <dsp:cNvPr id="0" name=""/>
        <dsp:cNvSpPr/>
      </dsp:nvSpPr>
      <dsp:spPr>
        <a:xfrm>
          <a:off x="0" y="331"/>
          <a:ext cx="3094672" cy="53161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100000"/>
            </a:lnSpc>
            <a:spcBef>
              <a:spcPct val="0"/>
            </a:spcBef>
            <a:spcAft>
              <a:spcPct val="35000"/>
            </a:spcAft>
            <a:buNone/>
          </a:pPr>
          <a:r>
            <a:rPr lang="en-US" sz="2500" kern="1200" dirty="0"/>
            <a:t>Scope</a:t>
          </a:r>
        </a:p>
      </dsp:txBody>
      <dsp:txXfrm>
        <a:off x="25951" y="26282"/>
        <a:ext cx="3042770" cy="479710"/>
      </dsp:txXfrm>
    </dsp:sp>
    <dsp:sp modelId="{44FC5E8B-6FFA-4669-9FF9-36618C1AE07D}">
      <dsp:nvSpPr>
        <dsp:cNvPr id="0" name=""/>
        <dsp:cNvSpPr/>
      </dsp:nvSpPr>
      <dsp:spPr>
        <a:xfrm rot="5400000">
          <a:off x="5632847" y="-1926488"/>
          <a:ext cx="425290" cy="5501639"/>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a:t>consider reusing existing ontologies</a:t>
          </a:r>
        </a:p>
      </dsp:txBody>
      <dsp:txXfrm rot="-5400000">
        <a:off x="3094673" y="632447"/>
        <a:ext cx="5480878" cy="383768"/>
      </dsp:txXfrm>
    </dsp:sp>
    <dsp:sp modelId="{9F5BEECE-E2F6-45D6-A037-8D159E74C5D2}">
      <dsp:nvSpPr>
        <dsp:cNvPr id="0" name=""/>
        <dsp:cNvSpPr/>
      </dsp:nvSpPr>
      <dsp:spPr>
        <a:xfrm>
          <a:off x="0" y="558525"/>
          <a:ext cx="3094672" cy="53161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100000"/>
            </a:lnSpc>
            <a:spcBef>
              <a:spcPct val="0"/>
            </a:spcBef>
            <a:spcAft>
              <a:spcPct val="35000"/>
            </a:spcAft>
            <a:buNone/>
          </a:pPr>
          <a:r>
            <a:rPr lang="en-US" sz="2500" kern="1200" dirty="0"/>
            <a:t>Reusage</a:t>
          </a:r>
        </a:p>
      </dsp:txBody>
      <dsp:txXfrm>
        <a:off x="25951" y="584476"/>
        <a:ext cx="3042770" cy="479710"/>
      </dsp:txXfrm>
    </dsp:sp>
    <dsp:sp modelId="{FF13D488-ACAB-431B-9442-24D1D5F21BE1}">
      <dsp:nvSpPr>
        <dsp:cNvPr id="0" name=""/>
        <dsp:cNvSpPr/>
      </dsp:nvSpPr>
      <dsp:spPr>
        <a:xfrm rot="5400000">
          <a:off x="5632847" y="-1368294"/>
          <a:ext cx="425290" cy="5501639"/>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a:t>enumerate essential terms in the ontology</a:t>
          </a:r>
        </a:p>
      </dsp:txBody>
      <dsp:txXfrm rot="-5400000">
        <a:off x="3094673" y="1190641"/>
        <a:ext cx="5480878" cy="383768"/>
      </dsp:txXfrm>
    </dsp:sp>
    <dsp:sp modelId="{12B3A6EA-2C53-491A-A8F4-7B1F29AD4C05}">
      <dsp:nvSpPr>
        <dsp:cNvPr id="0" name=""/>
        <dsp:cNvSpPr/>
      </dsp:nvSpPr>
      <dsp:spPr>
        <a:xfrm>
          <a:off x="0" y="1116718"/>
          <a:ext cx="3094672" cy="531612"/>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100000"/>
            </a:lnSpc>
            <a:spcBef>
              <a:spcPct val="0"/>
            </a:spcBef>
            <a:spcAft>
              <a:spcPct val="35000"/>
            </a:spcAft>
            <a:buNone/>
          </a:pPr>
          <a:r>
            <a:rPr lang="en-US" sz="2500" kern="1200" dirty="0"/>
            <a:t>Key terms</a:t>
          </a:r>
        </a:p>
      </dsp:txBody>
      <dsp:txXfrm>
        <a:off x="25951" y="1142669"/>
        <a:ext cx="3042770" cy="479710"/>
      </dsp:txXfrm>
    </dsp:sp>
    <dsp:sp modelId="{9BBE313F-F139-4CCA-BF05-474E70EFCA9F}">
      <dsp:nvSpPr>
        <dsp:cNvPr id="0" name=""/>
        <dsp:cNvSpPr/>
      </dsp:nvSpPr>
      <dsp:spPr>
        <a:xfrm rot="5400000">
          <a:off x="5632847" y="-810101"/>
          <a:ext cx="425290" cy="5501639"/>
        </a:xfrm>
        <a:prstGeom prst="round2Same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a:t>define the classes and the class hierarchy</a:t>
          </a:r>
        </a:p>
      </dsp:txBody>
      <dsp:txXfrm rot="-5400000">
        <a:off x="3094673" y="1748834"/>
        <a:ext cx="5480878" cy="383768"/>
      </dsp:txXfrm>
    </dsp:sp>
    <dsp:sp modelId="{94701DE5-21E7-428B-B3C7-DCF72651B59B}">
      <dsp:nvSpPr>
        <dsp:cNvPr id="0" name=""/>
        <dsp:cNvSpPr/>
      </dsp:nvSpPr>
      <dsp:spPr>
        <a:xfrm>
          <a:off x="0" y="1674912"/>
          <a:ext cx="3094672" cy="53161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100000"/>
            </a:lnSpc>
            <a:spcBef>
              <a:spcPct val="0"/>
            </a:spcBef>
            <a:spcAft>
              <a:spcPct val="35000"/>
            </a:spcAft>
            <a:buNone/>
          </a:pPr>
          <a:r>
            <a:rPr lang="en-US" sz="2500" kern="1200" dirty="0"/>
            <a:t>Classes</a:t>
          </a:r>
        </a:p>
      </dsp:txBody>
      <dsp:txXfrm>
        <a:off x="25951" y="1700863"/>
        <a:ext cx="3042770" cy="479710"/>
      </dsp:txXfrm>
    </dsp:sp>
    <dsp:sp modelId="{ED0057B1-29C0-4386-B6DB-176AB347E97F}">
      <dsp:nvSpPr>
        <dsp:cNvPr id="0" name=""/>
        <dsp:cNvSpPr/>
      </dsp:nvSpPr>
      <dsp:spPr>
        <a:xfrm rot="5400000">
          <a:off x="5632847" y="-251907"/>
          <a:ext cx="425290" cy="5501639"/>
        </a:xfrm>
        <a:prstGeom prst="round2Same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a:t>define the properties of classes – slots</a:t>
          </a:r>
        </a:p>
      </dsp:txBody>
      <dsp:txXfrm rot="-5400000">
        <a:off x="3094673" y="2307028"/>
        <a:ext cx="5480878" cy="383768"/>
      </dsp:txXfrm>
    </dsp:sp>
    <dsp:sp modelId="{E608475B-3AE4-427A-80D2-0705CE22349E}">
      <dsp:nvSpPr>
        <dsp:cNvPr id="0" name=""/>
        <dsp:cNvSpPr/>
      </dsp:nvSpPr>
      <dsp:spPr>
        <a:xfrm>
          <a:off x="0" y="2233105"/>
          <a:ext cx="3094672" cy="531612"/>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100000"/>
            </a:lnSpc>
            <a:spcBef>
              <a:spcPct val="0"/>
            </a:spcBef>
            <a:spcAft>
              <a:spcPct val="35000"/>
            </a:spcAft>
            <a:buNone/>
          </a:pPr>
          <a:r>
            <a:rPr lang="en-US" sz="2500" kern="1200" dirty="0"/>
            <a:t>Slots</a:t>
          </a:r>
        </a:p>
      </dsp:txBody>
      <dsp:txXfrm>
        <a:off x="25951" y="2259056"/>
        <a:ext cx="3042770" cy="479710"/>
      </dsp:txXfrm>
    </dsp:sp>
    <dsp:sp modelId="{6D62E006-C4E0-4888-896F-6DE98823F6FA}">
      <dsp:nvSpPr>
        <dsp:cNvPr id="0" name=""/>
        <dsp:cNvSpPr/>
      </dsp:nvSpPr>
      <dsp:spPr>
        <a:xfrm rot="5400000">
          <a:off x="5632847" y="306285"/>
          <a:ext cx="425290" cy="5501639"/>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a:t>define the facets of the slots</a:t>
          </a:r>
        </a:p>
      </dsp:txBody>
      <dsp:txXfrm rot="-5400000">
        <a:off x="3094673" y="2865221"/>
        <a:ext cx="5480878" cy="383768"/>
      </dsp:txXfrm>
    </dsp:sp>
    <dsp:sp modelId="{F0A4BF96-EB94-4344-9446-888AF94F2C2B}">
      <dsp:nvSpPr>
        <dsp:cNvPr id="0" name=""/>
        <dsp:cNvSpPr/>
      </dsp:nvSpPr>
      <dsp:spPr>
        <a:xfrm>
          <a:off x="0" y="2791299"/>
          <a:ext cx="3094672" cy="53161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100000"/>
            </a:lnSpc>
            <a:spcBef>
              <a:spcPct val="0"/>
            </a:spcBef>
            <a:spcAft>
              <a:spcPct val="35000"/>
            </a:spcAft>
            <a:buNone/>
          </a:pPr>
          <a:r>
            <a:rPr lang="en-US" sz="2500" kern="1200" dirty="0"/>
            <a:t>Facets</a:t>
          </a:r>
        </a:p>
      </dsp:txBody>
      <dsp:txXfrm>
        <a:off x="25951" y="2817250"/>
        <a:ext cx="3042770" cy="479710"/>
      </dsp:txXfrm>
    </dsp:sp>
    <dsp:sp modelId="{4F970B2D-8715-45DD-9F0F-816806A2A34C}">
      <dsp:nvSpPr>
        <dsp:cNvPr id="0" name=""/>
        <dsp:cNvSpPr/>
      </dsp:nvSpPr>
      <dsp:spPr>
        <a:xfrm rot="5400000">
          <a:off x="5632847" y="864479"/>
          <a:ext cx="425290" cy="5501639"/>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a:t>create instances</a:t>
          </a:r>
        </a:p>
      </dsp:txBody>
      <dsp:txXfrm rot="-5400000">
        <a:off x="3094673" y="3423415"/>
        <a:ext cx="5480878" cy="383768"/>
      </dsp:txXfrm>
    </dsp:sp>
    <dsp:sp modelId="{8AE29A0A-FDED-4554-B48E-0FADA1ADA33A}">
      <dsp:nvSpPr>
        <dsp:cNvPr id="0" name=""/>
        <dsp:cNvSpPr/>
      </dsp:nvSpPr>
      <dsp:spPr>
        <a:xfrm>
          <a:off x="0" y="3349492"/>
          <a:ext cx="3094672" cy="53161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100000"/>
            </a:lnSpc>
            <a:spcBef>
              <a:spcPct val="0"/>
            </a:spcBef>
            <a:spcAft>
              <a:spcPct val="35000"/>
            </a:spcAft>
            <a:buNone/>
          </a:pPr>
          <a:r>
            <a:rPr lang="en-US" sz="2500" kern="1200" dirty="0"/>
            <a:t>Instances</a:t>
          </a:r>
        </a:p>
      </dsp:txBody>
      <dsp:txXfrm>
        <a:off x="25951" y="3375443"/>
        <a:ext cx="3042770" cy="4797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9E9C-32BC-430C-A2CB-515FCF3DDF7E}"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11E5C-E6B5-44D9-877A-74BC9500EA35}" type="slidenum">
              <a:rPr lang="en-US" smtClean="0"/>
              <a:t>‹#›</a:t>
            </a:fld>
            <a:endParaRPr lang="en-US"/>
          </a:p>
        </p:txBody>
      </p:sp>
    </p:spTree>
    <p:extLst>
      <p:ext uri="{BB962C8B-B14F-4D97-AF65-F5344CB8AC3E}">
        <p14:creationId xmlns:p14="http://schemas.microsoft.com/office/powerpoint/2010/main" val="135287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_ENREF_15"/></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3</a:t>
            </a:fld>
            <a:endParaRPr lang="en-US"/>
          </a:p>
        </p:txBody>
      </p:sp>
    </p:spTree>
    <p:extLst>
      <p:ext uri="{BB962C8B-B14F-4D97-AF65-F5344CB8AC3E}">
        <p14:creationId xmlns:p14="http://schemas.microsoft.com/office/powerpoint/2010/main" val="28746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13</a:t>
            </a:fld>
            <a:endParaRPr lang="en-US"/>
          </a:p>
        </p:txBody>
      </p:sp>
    </p:spTree>
    <p:extLst>
      <p:ext uri="{BB962C8B-B14F-4D97-AF65-F5344CB8AC3E}">
        <p14:creationId xmlns:p14="http://schemas.microsoft.com/office/powerpoint/2010/main" val="2364597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14</a:t>
            </a:fld>
            <a:endParaRPr lang="en-US"/>
          </a:p>
        </p:txBody>
      </p:sp>
    </p:spTree>
    <p:extLst>
      <p:ext uri="{BB962C8B-B14F-4D97-AF65-F5344CB8AC3E}">
        <p14:creationId xmlns:p14="http://schemas.microsoft.com/office/powerpoint/2010/main" val="238333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15</a:t>
            </a:fld>
            <a:endParaRPr lang="en-US"/>
          </a:p>
        </p:txBody>
      </p:sp>
    </p:spTree>
    <p:extLst>
      <p:ext uri="{BB962C8B-B14F-4D97-AF65-F5344CB8AC3E}">
        <p14:creationId xmlns:p14="http://schemas.microsoft.com/office/powerpoint/2010/main" val="165795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16</a:t>
            </a:fld>
            <a:endParaRPr lang="en-US"/>
          </a:p>
        </p:txBody>
      </p:sp>
    </p:spTree>
    <p:extLst>
      <p:ext uri="{BB962C8B-B14F-4D97-AF65-F5344CB8AC3E}">
        <p14:creationId xmlns:p14="http://schemas.microsoft.com/office/powerpoint/2010/main" val="2441135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which is the 7</a:t>
            </a:r>
            <a:r>
              <a:rPr lang="en-US" baseline="30000" dirty="0"/>
              <a:t>th</a:t>
            </a:r>
            <a:r>
              <a:rPr lang="en-US" dirty="0"/>
              <a:t> phase and about SPARQL queries</a:t>
            </a:r>
          </a:p>
        </p:txBody>
      </p:sp>
      <p:sp>
        <p:nvSpPr>
          <p:cNvPr id="4" name="Slide Number Placeholder 3"/>
          <p:cNvSpPr>
            <a:spLocks noGrp="1"/>
          </p:cNvSpPr>
          <p:nvPr>
            <p:ph type="sldNum" sz="quarter" idx="5"/>
          </p:nvPr>
        </p:nvSpPr>
        <p:spPr/>
        <p:txBody>
          <a:bodyPr/>
          <a:lstStyle/>
          <a:p>
            <a:fld id="{EFD11E5C-E6B5-44D9-877A-74BC9500EA35}" type="slidenum">
              <a:rPr lang="en-US" smtClean="0"/>
              <a:t>17</a:t>
            </a:fld>
            <a:endParaRPr lang="en-US"/>
          </a:p>
        </p:txBody>
      </p:sp>
    </p:spTree>
    <p:extLst>
      <p:ext uri="{BB962C8B-B14F-4D97-AF65-F5344CB8AC3E}">
        <p14:creationId xmlns:p14="http://schemas.microsoft.com/office/powerpoint/2010/main" val="2334334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EFD11E5C-E6B5-44D9-877A-74BC9500EA35}" type="slidenum">
              <a:rPr lang="en-US" smtClean="0"/>
              <a:t>18</a:t>
            </a:fld>
            <a:endParaRPr lang="en-US"/>
          </a:p>
        </p:txBody>
      </p:sp>
    </p:spTree>
    <p:extLst>
      <p:ext uri="{BB962C8B-B14F-4D97-AF65-F5344CB8AC3E}">
        <p14:creationId xmlns:p14="http://schemas.microsoft.com/office/powerpoint/2010/main" val="282963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a movement pattern is a complex process (</a:t>
            </a:r>
            <a:r>
              <a:rPr lang="en-US" sz="1200" u="none" strike="noStrike" kern="1200" dirty="0">
                <a:solidFill>
                  <a:schemeClr val="tx1"/>
                </a:solidFill>
                <a:effectLst/>
                <a:latin typeface="+mn-lt"/>
                <a:ea typeface="+mn-ea"/>
                <a:cs typeface="+mn-cs"/>
                <a:hlinkClick r:id="rId3" action="ppaction://hlinkfile" tooltip="Button, 2021 #1728"/>
              </a:rPr>
              <a:t>Button, 2021</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4" action="ppaction://hlinkfile" tooltip="Newell, 1985 #1727"/>
              </a:rPr>
              <a:t>Newell, 1985</a:t>
            </a:r>
            <a:r>
              <a:rPr lang="en-US" sz="1200" kern="1200" dirty="0">
                <a:solidFill>
                  <a:schemeClr val="tx1"/>
                </a:solidFill>
                <a:effectLst/>
                <a:latin typeface="+mn-lt"/>
                <a:ea typeface="+mn-ea"/>
                <a:cs typeface="+mn-cs"/>
              </a:rPr>
              <a:t>). First, learners have to elaborate on a suitable coordination pattern by assembling the appropriate relative motions among relevant body parts (e.g., legs, hips, trunk, and arms). Second, they have to gain a tighter fit between the assembled coordinative structure and the performance environment. Afterward, they have to be able to exploit environmental information sources to optimize the coordinative structure while enhancing efficiency and control. Various elements influence motor skill acquisition, namely: factors within the individual (neuromotor maturation, rate of growth, readiness, etc.), factors in the environment (parent to infant attachment, stimulation, and deprivation, etc.), and mechanical and physical factors (strength, endurance, speed, coordination, flexibility, etc.).</a:t>
            </a:r>
            <a:endParaRPr lang="ro-RO"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4</a:t>
            </a:fld>
            <a:endParaRPr lang="en-US"/>
          </a:p>
        </p:txBody>
      </p:sp>
    </p:spTree>
    <p:extLst>
      <p:ext uri="{BB962C8B-B14F-4D97-AF65-F5344CB8AC3E}">
        <p14:creationId xmlns:p14="http://schemas.microsoft.com/office/powerpoint/2010/main" val="412856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5</a:t>
            </a:fld>
            <a:endParaRPr lang="en-US"/>
          </a:p>
        </p:txBody>
      </p:sp>
    </p:spTree>
    <p:extLst>
      <p:ext uri="{BB962C8B-B14F-4D97-AF65-F5344CB8AC3E}">
        <p14:creationId xmlns:p14="http://schemas.microsoft.com/office/powerpoint/2010/main" val="320614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6</a:t>
            </a:fld>
            <a:endParaRPr lang="en-US"/>
          </a:p>
        </p:txBody>
      </p:sp>
    </p:spTree>
    <p:extLst>
      <p:ext uri="{BB962C8B-B14F-4D97-AF65-F5344CB8AC3E}">
        <p14:creationId xmlns:p14="http://schemas.microsoft.com/office/powerpoint/2010/main" val="86815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7</a:t>
            </a:fld>
            <a:endParaRPr lang="en-US"/>
          </a:p>
        </p:txBody>
      </p:sp>
    </p:spTree>
    <p:extLst>
      <p:ext uri="{BB962C8B-B14F-4D97-AF65-F5344CB8AC3E}">
        <p14:creationId xmlns:p14="http://schemas.microsoft.com/office/powerpoint/2010/main" val="295865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8</a:t>
            </a:fld>
            <a:endParaRPr lang="en-US"/>
          </a:p>
        </p:txBody>
      </p:sp>
    </p:spTree>
    <p:extLst>
      <p:ext uri="{BB962C8B-B14F-4D97-AF65-F5344CB8AC3E}">
        <p14:creationId xmlns:p14="http://schemas.microsoft.com/office/powerpoint/2010/main" val="92059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10</a:t>
            </a:fld>
            <a:endParaRPr lang="en-US"/>
          </a:p>
        </p:txBody>
      </p:sp>
    </p:spTree>
    <p:extLst>
      <p:ext uri="{BB962C8B-B14F-4D97-AF65-F5344CB8AC3E}">
        <p14:creationId xmlns:p14="http://schemas.microsoft.com/office/powerpoint/2010/main" val="122828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11</a:t>
            </a:fld>
            <a:endParaRPr lang="en-US"/>
          </a:p>
        </p:txBody>
      </p:sp>
    </p:spTree>
    <p:extLst>
      <p:ext uri="{BB962C8B-B14F-4D97-AF65-F5344CB8AC3E}">
        <p14:creationId xmlns:p14="http://schemas.microsoft.com/office/powerpoint/2010/main" val="51627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Movement Skill</a:t>
            </a:r>
            <a:r>
              <a:rPr lang="en-US" sz="1200" kern="1200" dirty="0">
                <a:solidFill>
                  <a:schemeClr val="tx1"/>
                </a:solidFill>
                <a:effectLst/>
                <a:latin typeface="+mn-lt"/>
                <a:ea typeface="+mn-ea"/>
                <a:cs typeface="+mn-cs"/>
              </a:rPr>
              <a:t> - Variables supporting assessment and development of a movement pattern: Readiness to Perform the Requirements, Leveling System, Skill Requirements to perform the Movement;</a:t>
            </a:r>
            <a:endParaRPr lang="ro-RO"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Movement Pattern</a:t>
            </a:r>
            <a:r>
              <a:rPr lang="en-US" sz="1200" kern="1200" dirty="0">
                <a:solidFill>
                  <a:schemeClr val="tx1"/>
                </a:solidFill>
                <a:effectLst/>
                <a:latin typeface="+mn-lt"/>
                <a:ea typeface="+mn-ea"/>
                <a:cs typeface="+mn-cs"/>
              </a:rPr>
              <a:t> - Variables describing form, accuracy, and control in the performance of change in the position of any part of the body: Goals, Rules, Complexity, Equipment, etc.;</a:t>
            </a:r>
            <a:endParaRPr lang="ro-RO"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Psychomotor Profile</a:t>
            </a:r>
            <a:r>
              <a:rPr lang="en-US" sz="1200" kern="1200" dirty="0">
                <a:solidFill>
                  <a:schemeClr val="tx1"/>
                </a:solidFill>
                <a:effectLst/>
                <a:latin typeface="+mn-lt"/>
                <a:ea typeface="+mn-ea"/>
                <a:cs typeface="+mn-cs"/>
              </a:rPr>
              <a:t> - Variables describing psychomotor properties: Weight, Body Mass Index (BMI), Low Body Size, Sagittal Balance, Maximal Speed, etc.;</a:t>
            </a:r>
            <a:endParaRPr lang="ro-RO"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Training Program</a:t>
            </a:r>
            <a:r>
              <a:rPr lang="en-US" sz="1200" kern="1200" dirty="0">
                <a:solidFill>
                  <a:schemeClr val="tx1"/>
                </a:solidFill>
                <a:effectLst/>
                <a:latin typeface="+mn-lt"/>
                <a:ea typeface="+mn-ea"/>
                <a:cs typeface="+mn-cs"/>
              </a:rPr>
              <a:t> - Variables describing the different activities proposed to enhance the individual psychomotor profile to acquire movement skills: Objectives, Training Period, Performance Factor, etc. </a:t>
            </a:r>
            <a:endParaRPr lang="ro-RO"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D11E5C-E6B5-44D9-877A-74BC9500EA35}" type="slidenum">
              <a:rPr lang="en-US" smtClean="0"/>
              <a:t>12</a:t>
            </a:fld>
            <a:endParaRPr lang="en-US"/>
          </a:p>
        </p:txBody>
      </p:sp>
    </p:spTree>
    <p:extLst>
      <p:ext uri="{BB962C8B-B14F-4D97-AF65-F5344CB8AC3E}">
        <p14:creationId xmlns:p14="http://schemas.microsoft.com/office/powerpoint/2010/main" val="207253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F61E0A-4B81-40FE-8B8A-24BA6B80DE0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118181350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61E0A-4B81-40FE-8B8A-24BA6B80DE0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170980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61E0A-4B81-40FE-8B8A-24BA6B80DE0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D6489-471C-4714-B0BE-36976A4AFBD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24334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61E0A-4B81-40FE-8B8A-24BA6B80DE0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5600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61E0A-4B81-40FE-8B8A-24BA6B80DE0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D6489-471C-4714-B0BE-36976A4AFBD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3255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61E0A-4B81-40FE-8B8A-24BA6B80DE0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3917111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61E0A-4B81-40FE-8B8A-24BA6B80DE0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4179544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61E0A-4B81-40FE-8B8A-24BA6B80DE0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264253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61E0A-4B81-40FE-8B8A-24BA6B80DE0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173366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61E0A-4B81-40FE-8B8A-24BA6B80DE0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20526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F61E0A-4B81-40FE-8B8A-24BA6B80DE01}"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316124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F61E0A-4B81-40FE-8B8A-24BA6B80DE01}"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176214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F61E0A-4B81-40FE-8B8A-24BA6B80DE01}"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334937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61E0A-4B81-40FE-8B8A-24BA6B80DE01}" type="datetimeFigureOut">
              <a:rPr lang="en-US" smtClean="0"/>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31644828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61E0A-4B81-40FE-8B8A-24BA6B80DE01}"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38452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F61E0A-4B81-40FE-8B8A-24BA6B80DE01}"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D6489-471C-4714-B0BE-36976A4AFBD7}" type="slidenum">
              <a:rPr lang="en-US" smtClean="0"/>
              <a:t>‹#›</a:t>
            </a:fld>
            <a:endParaRPr lang="en-US"/>
          </a:p>
        </p:txBody>
      </p:sp>
    </p:spTree>
    <p:extLst>
      <p:ext uri="{BB962C8B-B14F-4D97-AF65-F5344CB8AC3E}">
        <p14:creationId xmlns:p14="http://schemas.microsoft.com/office/powerpoint/2010/main" val="116498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F61E0A-4B81-40FE-8B8A-24BA6B80DE01}" type="datetimeFigureOut">
              <a:rPr lang="en-US" smtClean="0"/>
              <a:t>5/28/2020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3D6489-471C-4714-B0BE-36976A4AFBD7}" type="slidenum">
              <a:rPr lang="en-US" smtClean="0"/>
              <a:t>‹#›</a:t>
            </a:fld>
            <a:endParaRPr lang="en-US"/>
          </a:p>
        </p:txBody>
      </p:sp>
    </p:spTree>
    <p:extLst>
      <p:ext uri="{BB962C8B-B14F-4D97-AF65-F5344CB8AC3E}">
        <p14:creationId xmlns:p14="http://schemas.microsoft.com/office/powerpoint/2010/main" val="19404034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C0B9-1BC2-4A9C-89CD-68A1378553B6}"/>
              </a:ext>
            </a:extLst>
          </p:cNvPr>
          <p:cNvSpPr>
            <a:spLocks noGrp="1"/>
          </p:cNvSpPr>
          <p:nvPr>
            <p:ph type="ctrTitle"/>
          </p:nvPr>
        </p:nvSpPr>
        <p:spPr>
          <a:xfrm>
            <a:off x="1395663" y="2394284"/>
            <a:ext cx="7878340" cy="1656552"/>
          </a:xfrm>
        </p:spPr>
        <p:txBody>
          <a:bodyPr/>
          <a:lstStyle/>
          <a:p>
            <a:r>
              <a:rPr lang="en-US" sz="3000" dirty="0"/>
              <a:t>An Ontology for </a:t>
            </a:r>
            <a:br>
              <a:rPr lang="en-US" sz="3000" dirty="0"/>
            </a:br>
            <a:r>
              <a:rPr lang="en-US" sz="3000" dirty="0"/>
              <a:t>Motor Skill Acquisition </a:t>
            </a:r>
            <a:br>
              <a:rPr lang="en-US" sz="3000" dirty="0"/>
            </a:br>
            <a:r>
              <a:rPr lang="en-US" sz="3000" dirty="0"/>
              <a:t>Designed for GIFT</a:t>
            </a:r>
          </a:p>
        </p:txBody>
      </p:sp>
      <p:sp>
        <p:nvSpPr>
          <p:cNvPr id="3" name="Subtitle 2">
            <a:extLst>
              <a:ext uri="{FF2B5EF4-FFF2-40B4-BE49-F238E27FC236}">
                <a16:creationId xmlns:a16="http://schemas.microsoft.com/office/drawing/2014/main" id="{6F61DD16-6DC6-4F19-97AE-C1B4EB3C74BC}"/>
              </a:ext>
            </a:extLst>
          </p:cNvPr>
          <p:cNvSpPr>
            <a:spLocks noGrp="1"/>
          </p:cNvSpPr>
          <p:nvPr>
            <p:ph type="subTitle" idx="1"/>
          </p:nvPr>
        </p:nvSpPr>
        <p:spPr/>
        <p:txBody>
          <a:bodyPr/>
          <a:lstStyle/>
          <a:p>
            <a:r>
              <a:rPr lang="en-US" dirty="0" err="1"/>
              <a:t>Laurențiu</a:t>
            </a:r>
            <a:r>
              <a:rPr lang="en-US" dirty="0"/>
              <a:t>-Marian Neagu, Vincent </a:t>
            </a:r>
            <a:r>
              <a:rPr lang="en-US" dirty="0" err="1"/>
              <a:t>Guarnieri</a:t>
            </a:r>
            <a:r>
              <a:rPr lang="en-US" dirty="0"/>
              <a:t>,</a:t>
            </a:r>
            <a:br>
              <a:rPr lang="en-US" dirty="0"/>
            </a:br>
            <a:r>
              <a:rPr lang="en-US" dirty="0"/>
              <a:t> Eric Rigaud, Sébastien </a:t>
            </a:r>
            <a:r>
              <a:rPr lang="en-US" dirty="0" err="1"/>
              <a:t>Travadel</a:t>
            </a:r>
            <a:r>
              <a:rPr lang="en-US" dirty="0"/>
              <a:t>, </a:t>
            </a:r>
            <a:br>
              <a:rPr lang="en-US" dirty="0"/>
            </a:br>
            <a:r>
              <a:rPr lang="en-US" dirty="0"/>
              <a:t>Mihai </a:t>
            </a:r>
            <a:r>
              <a:rPr lang="en-US" dirty="0" err="1"/>
              <a:t>Dascălu</a:t>
            </a:r>
            <a:r>
              <a:rPr lang="en-US" dirty="0"/>
              <a:t> and </a:t>
            </a:r>
            <a:r>
              <a:rPr lang="en-US" dirty="0" err="1"/>
              <a:t>Răzvan</a:t>
            </a:r>
            <a:r>
              <a:rPr lang="en-US" dirty="0"/>
              <a:t>-Victor </a:t>
            </a:r>
            <a:r>
              <a:rPr lang="en-US" dirty="0" err="1"/>
              <a:t>Rughiniș</a:t>
            </a:r>
            <a:endParaRPr lang="en-US" dirty="0"/>
          </a:p>
        </p:txBody>
      </p:sp>
      <p:sp>
        <p:nvSpPr>
          <p:cNvPr id="4" name="Subtitle 2">
            <a:extLst>
              <a:ext uri="{FF2B5EF4-FFF2-40B4-BE49-F238E27FC236}">
                <a16:creationId xmlns:a16="http://schemas.microsoft.com/office/drawing/2014/main" id="{EF096E1D-B866-4472-8428-0A6D262DA212}"/>
              </a:ext>
            </a:extLst>
          </p:cNvPr>
          <p:cNvSpPr txBox="1">
            <a:spLocks/>
          </p:cNvSpPr>
          <p:nvPr/>
        </p:nvSpPr>
        <p:spPr>
          <a:xfrm>
            <a:off x="1611341" y="5955632"/>
            <a:ext cx="7766936" cy="42734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i="1" dirty="0">
                <a:solidFill>
                  <a:schemeClr val="accent1">
                    <a:lumMod val="75000"/>
                  </a:schemeClr>
                </a:solidFill>
              </a:rPr>
              <a:t>GIFT Symposium 8, 28th May 2020</a:t>
            </a:r>
          </a:p>
        </p:txBody>
      </p:sp>
    </p:spTree>
    <p:extLst>
      <p:ext uri="{BB962C8B-B14F-4D97-AF65-F5344CB8AC3E}">
        <p14:creationId xmlns:p14="http://schemas.microsoft.com/office/powerpoint/2010/main" val="126415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p:txBody>
          <a:bodyPr>
            <a:normAutofit/>
          </a:bodyPr>
          <a:lstStyle/>
          <a:p>
            <a:r>
              <a:rPr lang="en-US"/>
              <a:t>Domain, scope and existing ontologies</a:t>
            </a:r>
            <a:br>
              <a:rPr lang="en-US"/>
            </a:br>
            <a:endParaRPr lang="en-US" dirty="0"/>
          </a:p>
        </p:txBody>
      </p:sp>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528478" y="1674148"/>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US" dirty="0"/>
          </a:p>
          <a:p>
            <a:pPr>
              <a:buFont typeface="Arial" panose="020B0604020202020204" pitchFamily="34" charset="0"/>
              <a:buChar char="•"/>
            </a:pPr>
            <a:r>
              <a:rPr lang="en-US" dirty="0"/>
              <a:t>Ontology supports learning process by providing answers to requests associated with the following essential tasks:</a:t>
            </a:r>
          </a:p>
          <a:p>
            <a:pPr>
              <a:buFont typeface="Arial" panose="020B0604020202020204" pitchFamily="34" charset="0"/>
              <a:buChar char="•"/>
            </a:pPr>
            <a:endParaRPr lang="en-US" dirty="0"/>
          </a:p>
          <a:p>
            <a:pPr marL="457200" lvl="1" indent="0">
              <a:buNone/>
            </a:pPr>
            <a:r>
              <a:rPr lang="en-US" dirty="0"/>
              <a:t>1. Definition of trainee learning objectives:</a:t>
            </a:r>
          </a:p>
          <a:p>
            <a:pPr lvl="2">
              <a:buFont typeface="Arial" panose="020B0604020202020204" pitchFamily="34" charset="0"/>
              <a:buChar char="•"/>
            </a:pPr>
            <a:r>
              <a:rPr lang="en-US" dirty="0"/>
              <a:t>What are the physical activities supported by GIFT?</a:t>
            </a:r>
          </a:p>
          <a:p>
            <a:pPr lvl="2">
              <a:buFont typeface="Arial" panose="020B0604020202020204" pitchFamily="34" charset="0"/>
              <a:buChar char="•"/>
            </a:pPr>
            <a:r>
              <a:rPr lang="en-US" dirty="0"/>
              <a:t>For a given activity, what are the fundamental and specialized movements skills the trainee needs to learn?</a:t>
            </a:r>
          </a:p>
          <a:p>
            <a:pPr marL="457200" lvl="1" indent="0">
              <a:buNone/>
            </a:pPr>
            <a:r>
              <a:rPr lang="en-US" dirty="0"/>
              <a:t>2. Trainee initial evaluation:</a:t>
            </a:r>
          </a:p>
          <a:p>
            <a:pPr lvl="2">
              <a:buFont typeface="Arial" panose="020B0604020202020204" pitchFamily="34" charset="0"/>
              <a:buChar char="•"/>
            </a:pPr>
            <a:r>
              <a:rPr lang="en-US" dirty="0"/>
              <a:t>For a given movement skill, what are the corresponding readiness requirements?</a:t>
            </a:r>
          </a:p>
          <a:p>
            <a:pPr lvl="2">
              <a:buFont typeface="Arial" panose="020B0604020202020204" pitchFamily="34" charset="0"/>
              <a:buChar char="•"/>
            </a:pPr>
            <a:r>
              <a:rPr lang="en-US" dirty="0"/>
              <a:t>For a given readiness requirement, what are the corresponding tests supporting its assessment?</a:t>
            </a:r>
          </a:p>
          <a:p>
            <a:pPr lvl="2">
              <a:buFont typeface="Arial" panose="020B0604020202020204" pitchFamily="34" charset="0"/>
              <a:buChar char="•"/>
            </a:pPr>
            <a:r>
              <a:rPr lang="en-US" dirty="0"/>
              <a:t>For a given test, what are its associated assessment level and performance criteria?</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8720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p:txBody>
          <a:bodyPr>
            <a:normAutofit/>
          </a:bodyPr>
          <a:lstStyle/>
          <a:p>
            <a:r>
              <a:rPr lang="en-US" dirty="0"/>
              <a:t>Domain, scope and existing ontologies</a:t>
            </a:r>
            <a:br>
              <a:rPr lang="en-US" dirty="0"/>
            </a:br>
            <a:endParaRPr lang="en-US" dirty="0"/>
          </a:p>
        </p:txBody>
      </p:sp>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815557" y="1567823"/>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None/>
            </a:pPr>
            <a:r>
              <a:rPr lang="en-US" dirty="0"/>
              <a:t>3. Training program definition:</a:t>
            </a:r>
          </a:p>
          <a:p>
            <a:pPr lvl="2">
              <a:buFont typeface="Arial" panose="020B0604020202020204" pitchFamily="34" charset="0"/>
              <a:buChar char="•"/>
            </a:pPr>
            <a:r>
              <a:rPr lang="en-US" dirty="0"/>
              <a:t>For a given movement skill, what are the required qualities and minimum performance level?</a:t>
            </a:r>
          </a:p>
          <a:p>
            <a:pPr lvl="2">
              <a:buFont typeface="Arial" panose="020B0604020202020204" pitchFamily="34" charset="0"/>
              <a:buChar char="•"/>
            </a:pPr>
            <a:r>
              <a:rPr lang="en-US" dirty="0"/>
              <a:t>What are the associated training modalities for a given quality?</a:t>
            </a:r>
          </a:p>
          <a:p>
            <a:pPr marL="457200" lvl="1" indent="0">
              <a:buNone/>
            </a:pPr>
            <a:r>
              <a:rPr lang="en-US" dirty="0"/>
              <a:t>4. Applying training program:</a:t>
            </a:r>
          </a:p>
          <a:p>
            <a:pPr lvl="2">
              <a:buFont typeface="Arial" panose="020B0604020202020204" pitchFamily="34" charset="0"/>
              <a:buChar char="•"/>
            </a:pPr>
            <a:r>
              <a:rPr lang="en-US" dirty="0"/>
              <a:t>What are the workouts required to achieve a training method?</a:t>
            </a:r>
          </a:p>
          <a:p>
            <a:pPr>
              <a:buFont typeface="Arial" panose="020B0604020202020204" pitchFamily="34" charset="0"/>
              <a:buChar char="•"/>
            </a:pPr>
            <a:endParaRPr lang="en-US" dirty="0"/>
          </a:p>
          <a:p>
            <a:pPr>
              <a:buFont typeface="Arial" panose="020B0604020202020204" pitchFamily="34" charset="0"/>
              <a:buChar char="•"/>
            </a:pPr>
            <a:r>
              <a:rPr lang="en-US" dirty="0"/>
              <a:t>Existing psychomotor taxonomies - Dave (1970), Harrow (1972), and Simpson (1972)</a:t>
            </a:r>
          </a:p>
          <a:p>
            <a:pPr>
              <a:buFont typeface="Arial" panose="020B0604020202020204" pitchFamily="34" charset="0"/>
              <a:buChar char="•"/>
            </a:pPr>
            <a:r>
              <a:rPr lang="en-US" dirty="0"/>
              <a:t>Existing Ontologies - Ontologies for supporting motion recognition:</a:t>
            </a:r>
          </a:p>
          <a:p>
            <a:pPr lvl="1">
              <a:buFont typeface="Arial" panose="020B0604020202020204" pitchFamily="34" charset="0"/>
              <a:buChar char="•"/>
            </a:pPr>
            <a:r>
              <a:rPr lang="en-US" dirty="0"/>
              <a:t>Ma and </a:t>
            </a:r>
            <a:r>
              <a:rPr lang="en-US" dirty="0" err="1"/>
              <a:t>Kevitt</a:t>
            </a:r>
            <a:r>
              <a:rPr lang="en-US" dirty="0"/>
              <a:t> (2004) proposed an ontology of verbs describing human motion</a:t>
            </a:r>
          </a:p>
          <a:p>
            <a:pPr lvl="1">
              <a:buFont typeface="Arial" panose="020B0604020202020204" pitchFamily="34" charset="0"/>
              <a:buChar char="•"/>
            </a:pPr>
            <a:r>
              <a:rPr lang="en-US" dirty="0"/>
              <a:t>Video Movement Ontology (VMO) (Saad et al., 2012) provides classes describing movements</a:t>
            </a:r>
          </a:p>
          <a:p>
            <a:pPr lvl="1">
              <a:buFont typeface="Arial" panose="020B0604020202020204" pitchFamily="34" charset="0"/>
              <a:buChar char="•"/>
            </a:pPr>
            <a:r>
              <a:rPr lang="en-US" dirty="0"/>
              <a:t>The Kinect ontology (Diaz-Rodriguez et al., 2013) provides classes describing bones and joint hierarchy and classes describing human activities and behavior</a:t>
            </a:r>
          </a:p>
          <a:p>
            <a:pPr marL="0" indent="0">
              <a:buNone/>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02329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dirty="0">
                <a:solidFill>
                  <a:srgbClr val="FFFFFF"/>
                </a:solidFill>
              </a:rPr>
              <a:t>Main ontology entities</a:t>
            </a:r>
            <a:br>
              <a:rPr lang="en-US" dirty="0">
                <a:solidFill>
                  <a:srgbClr val="FFFFFF"/>
                </a:solidFill>
              </a:rPr>
            </a:br>
            <a:endParaRPr lang="en-US" dirty="0">
              <a:solidFill>
                <a:srgbClr val="FFFFFF"/>
              </a:solidFill>
            </a:endParaRPr>
          </a:p>
        </p:txBody>
      </p:sp>
      <p:pic>
        <p:nvPicPr>
          <p:cNvPr id="4" name="Picture 3">
            <a:extLst>
              <a:ext uri="{FF2B5EF4-FFF2-40B4-BE49-F238E27FC236}">
                <a16:creationId xmlns:a16="http://schemas.microsoft.com/office/drawing/2014/main" id="{C4391380-D5FB-40CA-B5B0-0CDC614B8E6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27804" y="2601936"/>
            <a:ext cx="5073731" cy="2061024"/>
          </a:xfrm>
          <a:prstGeom prst="rect">
            <a:avLst/>
          </a:prstGeom>
          <a:noFill/>
        </p:spPr>
      </p:pic>
      <p:sp>
        <p:nvSpPr>
          <p:cNvPr id="5" name="Content Placeholder 2">
            <a:extLst>
              <a:ext uri="{FF2B5EF4-FFF2-40B4-BE49-F238E27FC236}">
                <a16:creationId xmlns:a16="http://schemas.microsoft.com/office/drawing/2014/main" id="{6FB0026D-23D8-41CF-8D83-4280FEDC525A}"/>
              </a:ext>
            </a:extLst>
          </p:cNvPr>
          <p:cNvSpPr txBox="1">
            <a:spLocks/>
          </p:cNvSpPr>
          <p:nvPr/>
        </p:nvSpPr>
        <p:spPr>
          <a:xfrm>
            <a:off x="7279041" y="2080285"/>
            <a:ext cx="4512988" cy="3880772"/>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solidFill>
                <a:srgbClr val="FFFFFF"/>
              </a:solidFill>
            </a:endParaRPr>
          </a:p>
          <a:p>
            <a:r>
              <a:rPr lang="en-US" i="1" dirty="0">
                <a:solidFill>
                  <a:srgbClr val="FFFFFF"/>
                </a:solidFill>
              </a:rPr>
              <a:t>Movement Skill </a:t>
            </a:r>
            <a:r>
              <a:rPr lang="en-US" dirty="0">
                <a:solidFill>
                  <a:srgbClr val="FFFFFF"/>
                </a:solidFill>
              </a:rPr>
              <a:t>- Variables supporting assessment and development of a movement pattern;</a:t>
            </a:r>
          </a:p>
          <a:p>
            <a:r>
              <a:rPr lang="en-US" i="1" dirty="0">
                <a:solidFill>
                  <a:srgbClr val="FFFFFF"/>
                </a:solidFill>
              </a:rPr>
              <a:t>Movement Pattern </a:t>
            </a:r>
            <a:r>
              <a:rPr lang="en-US" dirty="0">
                <a:solidFill>
                  <a:srgbClr val="FFFFFF"/>
                </a:solidFill>
              </a:rPr>
              <a:t>- Variables describing form, accuracy, and control in the performance of change in the position of any part of the body;</a:t>
            </a:r>
          </a:p>
          <a:p>
            <a:r>
              <a:rPr lang="en-US" i="1" dirty="0">
                <a:solidFill>
                  <a:srgbClr val="FFFFFF"/>
                </a:solidFill>
              </a:rPr>
              <a:t>Psychomotor Profile </a:t>
            </a:r>
            <a:r>
              <a:rPr lang="en-US" dirty="0">
                <a:solidFill>
                  <a:srgbClr val="FFFFFF"/>
                </a:solidFill>
              </a:rPr>
              <a:t>- Variables describing psychomotor properties;</a:t>
            </a:r>
          </a:p>
          <a:p>
            <a:r>
              <a:rPr lang="en-US" i="1" dirty="0">
                <a:solidFill>
                  <a:srgbClr val="FFFFFF"/>
                </a:solidFill>
              </a:rPr>
              <a:t>Training Program </a:t>
            </a:r>
            <a:r>
              <a:rPr lang="en-US" dirty="0">
                <a:solidFill>
                  <a:srgbClr val="FFFFFF"/>
                </a:solidFill>
              </a:rPr>
              <a:t>- Variables describing the different activities proposed to enhance the individual psychomotor profile to acquire movement skills.</a:t>
            </a: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677334" y="2160589"/>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021174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p:txBody>
          <a:bodyPr>
            <a:normAutofit fontScale="90000"/>
          </a:bodyPr>
          <a:lstStyle/>
          <a:p>
            <a:r>
              <a:rPr lang="en-US"/>
              <a:t>Classes, Class Hierarchy, Slots and Facets</a:t>
            </a:r>
            <a:br>
              <a:rPr lang="en-US"/>
            </a:br>
            <a:endParaRPr lang="en-US" dirty="0"/>
          </a:p>
        </p:txBody>
      </p:sp>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677334" y="2160589"/>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graphicFrame>
        <p:nvGraphicFramePr>
          <p:cNvPr id="4" name="Table 3">
            <a:extLst>
              <a:ext uri="{FF2B5EF4-FFF2-40B4-BE49-F238E27FC236}">
                <a16:creationId xmlns:a16="http://schemas.microsoft.com/office/drawing/2014/main" id="{40213E0C-F1E5-462D-BE38-83F84C0FDFA2}"/>
              </a:ext>
            </a:extLst>
          </p:cNvPr>
          <p:cNvGraphicFramePr>
            <a:graphicFrameLocks noGrp="1"/>
          </p:cNvGraphicFramePr>
          <p:nvPr>
            <p:extLst>
              <p:ext uri="{D42A27DB-BD31-4B8C-83A1-F6EECF244321}">
                <p14:modId xmlns:p14="http://schemas.microsoft.com/office/powerpoint/2010/main" val="1827554553"/>
              </p:ext>
            </p:extLst>
          </p:nvPr>
        </p:nvGraphicFramePr>
        <p:xfrm>
          <a:off x="1052623" y="1416282"/>
          <a:ext cx="7687339" cy="4473986"/>
        </p:xfrm>
        <a:graphic>
          <a:graphicData uri="http://schemas.openxmlformats.org/drawingml/2006/table">
            <a:tbl>
              <a:tblPr firstRow="1" firstCol="1" bandRow="1">
                <a:tableStyleId>{5C22544A-7EE6-4342-B048-85BDC9FD1C3A}</a:tableStyleId>
              </a:tblPr>
              <a:tblGrid>
                <a:gridCol w="1142105">
                  <a:extLst>
                    <a:ext uri="{9D8B030D-6E8A-4147-A177-3AD203B41FA5}">
                      <a16:colId xmlns:a16="http://schemas.microsoft.com/office/drawing/2014/main" val="410691654"/>
                    </a:ext>
                  </a:extLst>
                </a:gridCol>
                <a:gridCol w="1612191">
                  <a:extLst>
                    <a:ext uri="{9D8B030D-6E8A-4147-A177-3AD203B41FA5}">
                      <a16:colId xmlns:a16="http://schemas.microsoft.com/office/drawing/2014/main" val="1332280641"/>
                    </a:ext>
                  </a:extLst>
                </a:gridCol>
                <a:gridCol w="1390637">
                  <a:extLst>
                    <a:ext uri="{9D8B030D-6E8A-4147-A177-3AD203B41FA5}">
                      <a16:colId xmlns:a16="http://schemas.microsoft.com/office/drawing/2014/main" val="1792506520"/>
                    </a:ext>
                  </a:extLst>
                </a:gridCol>
                <a:gridCol w="3542406">
                  <a:extLst>
                    <a:ext uri="{9D8B030D-6E8A-4147-A177-3AD203B41FA5}">
                      <a16:colId xmlns:a16="http://schemas.microsoft.com/office/drawing/2014/main" val="2399830820"/>
                    </a:ext>
                  </a:extLst>
                </a:gridCol>
              </a:tblGrid>
              <a:tr h="178967">
                <a:tc>
                  <a:txBody>
                    <a:bodyPr/>
                    <a:lstStyle/>
                    <a:p>
                      <a:pPr marL="0" marR="0" algn="ctr">
                        <a:spcBef>
                          <a:spcPts val="0"/>
                        </a:spcBef>
                        <a:spcAft>
                          <a:spcPts val="0"/>
                        </a:spcAft>
                      </a:pPr>
                      <a:r>
                        <a:rPr lang="en-US" sz="1100">
                          <a:effectLst/>
                        </a:rPr>
                        <a:t>Main Class</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tc gridSpan="2">
                  <a:txBody>
                    <a:bodyPr/>
                    <a:lstStyle/>
                    <a:p>
                      <a:pPr marL="0" marR="0" algn="ctr">
                        <a:spcBef>
                          <a:spcPts val="0"/>
                        </a:spcBef>
                        <a:spcAft>
                          <a:spcPts val="0"/>
                        </a:spcAft>
                      </a:pPr>
                      <a:r>
                        <a:rPr lang="en-US" sz="1100">
                          <a:effectLst/>
                        </a:rPr>
                        <a:t>Subclasses in the hierarchy</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tc hMerge="1">
                  <a:txBody>
                    <a:bodyPr/>
                    <a:lstStyle/>
                    <a:p>
                      <a:endParaRPr lang="ro-RO"/>
                    </a:p>
                  </a:txBody>
                  <a:tcPr/>
                </a:tc>
                <a:tc>
                  <a:txBody>
                    <a:bodyPr/>
                    <a:lstStyle/>
                    <a:p>
                      <a:pPr marL="0" marR="0" algn="ctr">
                        <a:spcBef>
                          <a:spcPts val="0"/>
                        </a:spcBef>
                        <a:spcAft>
                          <a:spcPts val="0"/>
                        </a:spcAft>
                      </a:pPr>
                      <a:r>
                        <a:rPr lang="en-US" sz="1100">
                          <a:effectLst/>
                        </a:rPr>
                        <a:t>Description</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extLst>
                  <a:ext uri="{0D108BD9-81ED-4DB2-BD59-A6C34878D82A}">
                    <a16:rowId xmlns:a16="http://schemas.microsoft.com/office/drawing/2014/main" val="1209481575"/>
                  </a:ext>
                </a:extLst>
              </a:tr>
              <a:tr h="357935">
                <a:tc>
                  <a:txBody>
                    <a:bodyPr/>
                    <a:lstStyle/>
                    <a:p>
                      <a:pPr marL="0" marR="0" algn="just">
                        <a:spcBef>
                          <a:spcPts val="0"/>
                        </a:spcBef>
                        <a:spcAft>
                          <a:spcPts val="0"/>
                        </a:spcAft>
                      </a:pPr>
                      <a:r>
                        <a:rPr lang="en-US" sz="1100">
                          <a:effectLst/>
                        </a:rPr>
                        <a:t>Movement Skill</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tc>
                  <a:txBody>
                    <a:bodyPr/>
                    <a:lstStyle/>
                    <a:p>
                      <a:pPr marL="0" marR="0" algn="just">
                        <a:spcBef>
                          <a:spcPts val="0"/>
                        </a:spcBef>
                        <a:spcAft>
                          <a:spcPts val="0"/>
                        </a:spcAft>
                      </a:pPr>
                      <a:r>
                        <a:rPr lang="en-US" sz="1100">
                          <a:effectLst/>
                        </a:rPr>
                        <a:t> </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tc>
                  <a:txBody>
                    <a:bodyPr/>
                    <a:lstStyle/>
                    <a:p>
                      <a:pPr marL="0" marR="0" algn="just">
                        <a:spcBef>
                          <a:spcPts val="0"/>
                        </a:spcBef>
                        <a:spcAft>
                          <a:spcPts val="0"/>
                        </a:spcAft>
                      </a:pPr>
                      <a:r>
                        <a:rPr lang="en-US" sz="1100">
                          <a:effectLst/>
                        </a:rPr>
                        <a:t> </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tc>
                  <a:txBody>
                    <a:bodyPr/>
                    <a:lstStyle/>
                    <a:p>
                      <a:pPr marL="0" marR="0" algn="just">
                        <a:spcBef>
                          <a:spcPts val="0"/>
                        </a:spcBef>
                        <a:spcAft>
                          <a:spcPts val="0"/>
                        </a:spcAft>
                      </a:pPr>
                      <a:r>
                        <a:rPr lang="en-US" sz="1100">
                          <a:effectLst/>
                        </a:rPr>
                        <a:t>Contains subclasses that categorize movements </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extLst>
                  <a:ext uri="{0D108BD9-81ED-4DB2-BD59-A6C34878D82A}">
                    <a16:rowId xmlns:a16="http://schemas.microsoft.com/office/drawing/2014/main" val="1800407091"/>
                  </a:ext>
                </a:extLst>
              </a:tr>
              <a:tr h="1789476">
                <a:tc>
                  <a:txBody>
                    <a:bodyPr/>
                    <a:lstStyle/>
                    <a:p>
                      <a:pPr marL="0" marR="0" algn="just">
                        <a:spcBef>
                          <a:spcPts val="0"/>
                        </a:spcBef>
                        <a:spcAft>
                          <a:spcPts val="0"/>
                        </a:spcAft>
                      </a:pPr>
                      <a:r>
                        <a:rPr lang="en-US" sz="1100" dirty="0">
                          <a:effectLst/>
                        </a:rPr>
                        <a:t> </a:t>
                      </a:r>
                      <a:endParaRPr lang="ro-R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tc>
                  <a:txBody>
                    <a:bodyPr/>
                    <a:lstStyle/>
                    <a:p>
                      <a:pPr marL="0" marR="0">
                        <a:spcBef>
                          <a:spcPts val="0"/>
                        </a:spcBef>
                        <a:spcAft>
                          <a:spcPts val="0"/>
                        </a:spcAft>
                      </a:pPr>
                      <a:r>
                        <a:rPr lang="en-US" sz="1100" dirty="0">
                          <a:effectLst/>
                        </a:rPr>
                        <a:t>Fundamental Movement Skill</a:t>
                      </a:r>
                      <a:endParaRPr lang="ro-R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tc>
                  <a:txBody>
                    <a:bodyPr/>
                    <a:lstStyle/>
                    <a:p>
                      <a:pPr marL="0" marR="0" algn="just">
                        <a:spcBef>
                          <a:spcPts val="0"/>
                        </a:spcBef>
                        <a:spcAft>
                          <a:spcPts val="0"/>
                        </a:spcAft>
                      </a:pPr>
                      <a:r>
                        <a:rPr lang="en-US" sz="1100" dirty="0">
                          <a:effectLst/>
                        </a:rPr>
                        <a:t>Stability </a:t>
                      </a:r>
                      <a:endParaRPr lang="ro-RO" sz="1000" dirty="0">
                        <a:effectLst/>
                      </a:endParaRPr>
                    </a:p>
                    <a:p>
                      <a:pPr marL="0" marR="0" algn="just">
                        <a:spcBef>
                          <a:spcPts val="0"/>
                        </a:spcBef>
                        <a:spcAft>
                          <a:spcPts val="0"/>
                        </a:spcAft>
                      </a:pPr>
                      <a:r>
                        <a:rPr lang="en-US" sz="1100" dirty="0">
                          <a:effectLst/>
                        </a:rPr>
                        <a:t>Movement Skill</a:t>
                      </a:r>
                      <a:endParaRPr lang="ro-RO" sz="1000" dirty="0">
                        <a:effectLst/>
                      </a:endParaRPr>
                    </a:p>
                    <a:p>
                      <a:pPr marL="0" marR="0" algn="just">
                        <a:spcBef>
                          <a:spcPts val="0"/>
                        </a:spcBef>
                        <a:spcAft>
                          <a:spcPts val="0"/>
                        </a:spcAft>
                      </a:pPr>
                      <a:r>
                        <a:rPr lang="en-US" sz="1100" dirty="0">
                          <a:effectLst/>
                        </a:rPr>
                        <a:t> </a:t>
                      </a:r>
                      <a:endParaRPr lang="ro-RO" sz="1000" dirty="0">
                        <a:effectLst/>
                      </a:endParaRPr>
                    </a:p>
                    <a:p>
                      <a:pPr marL="0" marR="0" algn="just">
                        <a:spcBef>
                          <a:spcPts val="0"/>
                        </a:spcBef>
                        <a:spcAft>
                          <a:spcPts val="0"/>
                        </a:spcAft>
                      </a:pPr>
                      <a:r>
                        <a:rPr lang="en-US" sz="1100" dirty="0">
                          <a:effectLst/>
                        </a:rPr>
                        <a:t> Locomotor</a:t>
                      </a:r>
                      <a:endParaRPr lang="ro-RO" sz="1000" dirty="0">
                        <a:effectLst/>
                      </a:endParaRPr>
                    </a:p>
                    <a:p>
                      <a:pPr marL="0" marR="0" algn="just">
                        <a:spcBef>
                          <a:spcPts val="0"/>
                        </a:spcBef>
                        <a:spcAft>
                          <a:spcPts val="0"/>
                        </a:spcAft>
                      </a:pPr>
                      <a:r>
                        <a:rPr lang="en-US" sz="1100" dirty="0">
                          <a:effectLst/>
                        </a:rPr>
                        <a:t>Movement Skill</a:t>
                      </a:r>
                      <a:endParaRPr lang="ro-RO" sz="1000" dirty="0">
                        <a:effectLst/>
                      </a:endParaRPr>
                    </a:p>
                    <a:p>
                      <a:pPr marL="0" marR="0" algn="just">
                        <a:spcBef>
                          <a:spcPts val="0"/>
                        </a:spcBef>
                        <a:spcAft>
                          <a:spcPts val="0"/>
                        </a:spcAft>
                      </a:pPr>
                      <a:r>
                        <a:rPr lang="en-US" sz="1100" dirty="0">
                          <a:effectLst/>
                        </a:rPr>
                        <a:t> </a:t>
                      </a:r>
                      <a:endParaRPr lang="ro-RO" sz="1000" dirty="0">
                        <a:effectLst/>
                      </a:endParaRPr>
                    </a:p>
                    <a:p>
                      <a:pPr marL="0" marR="0" algn="just">
                        <a:spcBef>
                          <a:spcPts val="0"/>
                        </a:spcBef>
                        <a:spcAft>
                          <a:spcPts val="0"/>
                        </a:spcAft>
                      </a:pPr>
                      <a:r>
                        <a:rPr lang="en-US" sz="1100" dirty="0">
                          <a:effectLst/>
                        </a:rPr>
                        <a:t>Manipulative Movement Skill</a:t>
                      </a:r>
                      <a:endParaRPr lang="ro-R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tc>
                  <a:txBody>
                    <a:bodyPr/>
                    <a:lstStyle/>
                    <a:p>
                      <a:pPr marL="0" marR="0" algn="just">
                        <a:spcBef>
                          <a:spcPts val="0"/>
                        </a:spcBef>
                        <a:spcAft>
                          <a:spcPts val="0"/>
                        </a:spcAft>
                      </a:pPr>
                      <a:r>
                        <a:rPr lang="en-US" sz="1100" dirty="0">
                          <a:effectLst/>
                        </a:rPr>
                        <a:t>Contains subclasses that categorize movements, in which one’s body orientation aims to gain and/or maintain a stable body orientation</a:t>
                      </a:r>
                      <a:endParaRPr lang="ro-RO" sz="1000" dirty="0">
                        <a:effectLst/>
                      </a:endParaRPr>
                    </a:p>
                    <a:p>
                      <a:pPr marL="0" marR="0" algn="just">
                        <a:spcBef>
                          <a:spcPts val="0"/>
                        </a:spcBef>
                        <a:spcAft>
                          <a:spcPts val="0"/>
                        </a:spcAft>
                      </a:pPr>
                      <a:r>
                        <a:rPr lang="en-US" sz="1100" dirty="0">
                          <a:effectLst/>
                        </a:rPr>
                        <a:t>Contains subclasses that categorize movements, having the purpose of transporting the body from one point to another</a:t>
                      </a:r>
                      <a:endParaRPr lang="ro-RO" sz="1000" dirty="0">
                        <a:effectLst/>
                      </a:endParaRPr>
                    </a:p>
                    <a:p>
                      <a:pPr marL="0" marR="0" algn="just">
                        <a:spcBef>
                          <a:spcPts val="0"/>
                        </a:spcBef>
                        <a:spcAft>
                          <a:spcPts val="0"/>
                        </a:spcAft>
                      </a:pPr>
                      <a:r>
                        <a:rPr lang="en-US" sz="1100" dirty="0">
                          <a:effectLst/>
                        </a:rPr>
                        <a:t>Contains subclasses that categorize movements, giving strength to an object or receiving strength from an object </a:t>
                      </a:r>
                      <a:endParaRPr lang="ro-R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extLst>
                  <a:ext uri="{0D108BD9-81ED-4DB2-BD59-A6C34878D82A}">
                    <a16:rowId xmlns:a16="http://schemas.microsoft.com/office/drawing/2014/main" val="3423067039"/>
                  </a:ext>
                </a:extLst>
              </a:tr>
              <a:tr h="2147608">
                <a:tc>
                  <a:txBody>
                    <a:bodyPr/>
                    <a:lstStyle/>
                    <a:p>
                      <a:pPr marL="0" marR="0" algn="just">
                        <a:spcBef>
                          <a:spcPts val="0"/>
                        </a:spcBef>
                        <a:spcAft>
                          <a:spcPts val="0"/>
                        </a:spcAft>
                      </a:pPr>
                      <a:r>
                        <a:rPr lang="en-US" sz="1100">
                          <a:effectLst/>
                        </a:rPr>
                        <a:t> </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tc>
                  <a:txBody>
                    <a:bodyPr/>
                    <a:lstStyle/>
                    <a:p>
                      <a:pPr marL="0" marR="0">
                        <a:spcBef>
                          <a:spcPts val="0"/>
                        </a:spcBef>
                        <a:spcAft>
                          <a:spcPts val="0"/>
                        </a:spcAft>
                      </a:pPr>
                      <a:r>
                        <a:rPr lang="en-US" sz="1100">
                          <a:effectLst/>
                        </a:rPr>
                        <a:t>Specialized </a:t>
                      </a:r>
                      <a:endParaRPr lang="ro-RO" sz="1000">
                        <a:effectLst/>
                      </a:endParaRPr>
                    </a:p>
                    <a:p>
                      <a:pPr marL="0" marR="0">
                        <a:spcBef>
                          <a:spcPts val="0"/>
                        </a:spcBef>
                        <a:spcAft>
                          <a:spcPts val="0"/>
                        </a:spcAft>
                      </a:pPr>
                      <a:r>
                        <a:rPr lang="en-US" sz="1100">
                          <a:effectLst/>
                        </a:rPr>
                        <a:t>Movement</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tc>
                  <a:txBody>
                    <a:bodyPr/>
                    <a:lstStyle/>
                    <a:p>
                      <a:pPr marL="0" marR="0">
                        <a:spcBef>
                          <a:spcPts val="0"/>
                        </a:spcBef>
                        <a:spcAft>
                          <a:spcPts val="0"/>
                        </a:spcAft>
                      </a:pPr>
                      <a:r>
                        <a:rPr lang="en-US" sz="1100" dirty="0">
                          <a:effectLst/>
                        </a:rPr>
                        <a:t>Daily Life Movement</a:t>
                      </a:r>
                    </a:p>
                    <a:p>
                      <a:pPr marL="0" marR="0">
                        <a:spcBef>
                          <a:spcPts val="0"/>
                        </a:spcBef>
                        <a:spcAft>
                          <a:spcPts val="0"/>
                        </a:spcAft>
                      </a:pPr>
                      <a:endParaRPr lang="ro-RO" sz="1000" dirty="0">
                        <a:effectLst/>
                      </a:endParaRPr>
                    </a:p>
                    <a:p>
                      <a:pPr marL="0" marR="0">
                        <a:spcBef>
                          <a:spcPts val="0"/>
                        </a:spcBef>
                        <a:spcAft>
                          <a:spcPts val="0"/>
                        </a:spcAft>
                      </a:pPr>
                      <a:r>
                        <a:rPr lang="en-US" sz="1100" dirty="0">
                          <a:effectLst/>
                        </a:rPr>
                        <a:t>Leisure </a:t>
                      </a:r>
                      <a:endParaRPr lang="ro-RO" sz="1000" dirty="0">
                        <a:effectLst/>
                      </a:endParaRPr>
                    </a:p>
                    <a:p>
                      <a:pPr marL="0" marR="0">
                        <a:spcBef>
                          <a:spcPts val="0"/>
                        </a:spcBef>
                        <a:spcAft>
                          <a:spcPts val="0"/>
                        </a:spcAft>
                      </a:pPr>
                      <a:r>
                        <a:rPr lang="en-US" sz="1100" dirty="0">
                          <a:effectLst/>
                        </a:rPr>
                        <a:t>Movement</a:t>
                      </a:r>
                      <a:endParaRPr lang="ro-RO" sz="1000" dirty="0">
                        <a:effectLst/>
                      </a:endParaRPr>
                    </a:p>
                    <a:p>
                      <a:pPr marL="0" marR="0">
                        <a:spcBef>
                          <a:spcPts val="0"/>
                        </a:spcBef>
                        <a:spcAft>
                          <a:spcPts val="0"/>
                        </a:spcAft>
                      </a:pPr>
                      <a:r>
                        <a:rPr lang="en-US" sz="1100" dirty="0">
                          <a:effectLst/>
                        </a:rPr>
                        <a:t> </a:t>
                      </a:r>
                      <a:endParaRPr lang="ro-RO" sz="1000" dirty="0">
                        <a:effectLst/>
                      </a:endParaRPr>
                    </a:p>
                    <a:p>
                      <a:pPr marL="0" marR="0">
                        <a:spcBef>
                          <a:spcPts val="0"/>
                        </a:spcBef>
                        <a:spcAft>
                          <a:spcPts val="0"/>
                        </a:spcAft>
                      </a:pPr>
                      <a:r>
                        <a:rPr lang="en-US" sz="1100" dirty="0">
                          <a:effectLst/>
                        </a:rPr>
                        <a:t>Professional Life Movement</a:t>
                      </a:r>
                      <a:endParaRPr lang="ro-RO" sz="1000" dirty="0">
                        <a:effectLst/>
                      </a:endParaRPr>
                    </a:p>
                    <a:p>
                      <a:pPr marL="0" marR="0">
                        <a:spcBef>
                          <a:spcPts val="0"/>
                        </a:spcBef>
                        <a:spcAft>
                          <a:spcPts val="0"/>
                        </a:spcAft>
                      </a:pPr>
                      <a:r>
                        <a:rPr lang="en-US" sz="1100" dirty="0">
                          <a:effectLst/>
                        </a:rPr>
                        <a:t> </a:t>
                      </a:r>
                      <a:endParaRPr lang="ro-RO" sz="1000" dirty="0">
                        <a:effectLst/>
                      </a:endParaRPr>
                    </a:p>
                    <a:p>
                      <a:pPr marL="0" marR="0">
                        <a:spcBef>
                          <a:spcPts val="0"/>
                        </a:spcBef>
                        <a:spcAft>
                          <a:spcPts val="0"/>
                        </a:spcAft>
                      </a:pPr>
                      <a:r>
                        <a:rPr lang="en-US" sz="1100" dirty="0">
                          <a:effectLst/>
                        </a:rPr>
                        <a:t>Sport Movement</a:t>
                      </a:r>
                      <a:endParaRPr lang="ro-R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tc>
                  <a:txBody>
                    <a:bodyPr/>
                    <a:lstStyle/>
                    <a:p>
                      <a:pPr marL="0" marR="0" algn="just">
                        <a:spcBef>
                          <a:spcPts val="0"/>
                        </a:spcBef>
                        <a:spcAft>
                          <a:spcPts val="0"/>
                        </a:spcAft>
                      </a:pPr>
                      <a:r>
                        <a:rPr lang="en-US" sz="1100" dirty="0">
                          <a:effectLst/>
                        </a:rPr>
                        <a:t>Contains subclasses that categorize daily life movement patterns</a:t>
                      </a:r>
                    </a:p>
                    <a:p>
                      <a:pPr marL="0" marR="0" algn="just">
                        <a:spcBef>
                          <a:spcPts val="0"/>
                        </a:spcBef>
                        <a:spcAft>
                          <a:spcPts val="0"/>
                        </a:spcAft>
                      </a:pPr>
                      <a:endParaRPr lang="ro-RO" sz="1000" dirty="0">
                        <a:effectLst/>
                      </a:endParaRPr>
                    </a:p>
                    <a:p>
                      <a:pPr marL="0" marR="0" algn="just">
                        <a:spcBef>
                          <a:spcPts val="0"/>
                        </a:spcBef>
                        <a:spcAft>
                          <a:spcPts val="0"/>
                        </a:spcAft>
                      </a:pPr>
                      <a:r>
                        <a:rPr lang="en-US" sz="1100" dirty="0">
                          <a:effectLst/>
                        </a:rPr>
                        <a:t>Contains subclasses that categorize movement patterns associated with leisure practices</a:t>
                      </a:r>
                    </a:p>
                    <a:p>
                      <a:pPr marL="0" marR="0" algn="just">
                        <a:spcBef>
                          <a:spcPts val="0"/>
                        </a:spcBef>
                        <a:spcAft>
                          <a:spcPts val="0"/>
                        </a:spcAft>
                      </a:pPr>
                      <a:endParaRPr lang="ro-RO" sz="1000" dirty="0">
                        <a:effectLst/>
                      </a:endParaRPr>
                    </a:p>
                    <a:p>
                      <a:pPr marL="0" marR="0" algn="just">
                        <a:spcBef>
                          <a:spcPts val="0"/>
                        </a:spcBef>
                        <a:spcAft>
                          <a:spcPts val="0"/>
                        </a:spcAft>
                      </a:pPr>
                      <a:r>
                        <a:rPr lang="en-US" sz="1100" dirty="0">
                          <a:effectLst/>
                        </a:rPr>
                        <a:t>Contains subclasses that categorize movement patterns associated with professional activities</a:t>
                      </a:r>
                    </a:p>
                    <a:p>
                      <a:pPr marL="0" marR="0" algn="just">
                        <a:spcBef>
                          <a:spcPts val="0"/>
                        </a:spcBef>
                        <a:spcAft>
                          <a:spcPts val="0"/>
                        </a:spcAft>
                      </a:pPr>
                      <a:endParaRPr lang="ro-RO" sz="1000" dirty="0">
                        <a:effectLst/>
                      </a:endParaRPr>
                    </a:p>
                    <a:p>
                      <a:pPr marL="0" marR="0" algn="just">
                        <a:spcBef>
                          <a:spcPts val="0"/>
                        </a:spcBef>
                        <a:spcAft>
                          <a:spcPts val="0"/>
                        </a:spcAft>
                      </a:pPr>
                      <a:r>
                        <a:rPr lang="en-US" sz="1100" dirty="0">
                          <a:effectLst/>
                        </a:rPr>
                        <a:t>Contains subclasses that categorize movement patterns associated with sports practices</a:t>
                      </a:r>
                      <a:endParaRPr lang="ro-R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61" marR="66161" marT="0" marB="0"/>
                </a:tc>
                <a:extLst>
                  <a:ext uri="{0D108BD9-81ED-4DB2-BD59-A6C34878D82A}">
                    <a16:rowId xmlns:a16="http://schemas.microsoft.com/office/drawing/2014/main" val="2240262579"/>
                  </a:ext>
                </a:extLst>
              </a:tr>
            </a:tbl>
          </a:graphicData>
        </a:graphic>
      </p:graphicFrame>
      <p:sp>
        <p:nvSpPr>
          <p:cNvPr id="24" name="TextBox 23">
            <a:extLst>
              <a:ext uri="{FF2B5EF4-FFF2-40B4-BE49-F238E27FC236}">
                <a16:creationId xmlns:a16="http://schemas.microsoft.com/office/drawing/2014/main" id="{A8894C9F-0B41-4FE1-B99F-1626E5BA93FF}"/>
              </a:ext>
            </a:extLst>
          </p:cNvPr>
          <p:cNvSpPr txBox="1"/>
          <p:nvPr/>
        </p:nvSpPr>
        <p:spPr>
          <a:xfrm>
            <a:off x="1854174" y="6271551"/>
            <a:ext cx="6084235" cy="307777"/>
          </a:xfrm>
          <a:prstGeom prst="rect">
            <a:avLst/>
          </a:prstGeom>
          <a:noFill/>
        </p:spPr>
        <p:txBody>
          <a:bodyPr wrap="square" rtlCol="0">
            <a:spAutoFit/>
          </a:bodyPr>
          <a:lstStyle/>
          <a:p>
            <a:pPr algn="ctr"/>
            <a:r>
              <a:rPr lang="en-US" sz="1400" dirty="0"/>
              <a:t>Movement Skill Class Hierarchy</a:t>
            </a:r>
            <a:endParaRPr lang="ro-RO" sz="1400" dirty="0"/>
          </a:p>
        </p:txBody>
      </p:sp>
    </p:spTree>
    <p:extLst>
      <p:ext uri="{BB962C8B-B14F-4D97-AF65-F5344CB8AC3E}">
        <p14:creationId xmlns:p14="http://schemas.microsoft.com/office/powerpoint/2010/main" val="151373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p:txBody>
          <a:bodyPr>
            <a:normAutofit fontScale="90000"/>
          </a:bodyPr>
          <a:lstStyle/>
          <a:p>
            <a:r>
              <a:rPr lang="en-US"/>
              <a:t>Classes, Class Hierarchy, Slots and Facets</a:t>
            </a:r>
            <a:br>
              <a:rPr lang="en-US"/>
            </a:br>
            <a:endParaRPr lang="en-US" dirty="0"/>
          </a:p>
        </p:txBody>
      </p:sp>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677334" y="2160589"/>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graphicFrame>
        <p:nvGraphicFramePr>
          <p:cNvPr id="5" name="Table 4">
            <a:extLst>
              <a:ext uri="{FF2B5EF4-FFF2-40B4-BE49-F238E27FC236}">
                <a16:creationId xmlns:a16="http://schemas.microsoft.com/office/drawing/2014/main" id="{639EC0E6-3885-41B6-AC01-CF46416C620B}"/>
              </a:ext>
            </a:extLst>
          </p:cNvPr>
          <p:cNvGraphicFramePr>
            <a:graphicFrameLocks noGrp="1"/>
          </p:cNvGraphicFramePr>
          <p:nvPr>
            <p:extLst>
              <p:ext uri="{D42A27DB-BD31-4B8C-83A1-F6EECF244321}">
                <p14:modId xmlns:p14="http://schemas.microsoft.com/office/powerpoint/2010/main" val="2600789392"/>
              </p:ext>
            </p:extLst>
          </p:nvPr>
        </p:nvGraphicFramePr>
        <p:xfrm>
          <a:off x="1252546" y="2756266"/>
          <a:ext cx="7446243" cy="1499235"/>
        </p:xfrm>
        <a:graphic>
          <a:graphicData uri="http://schemas.openxmlformats.org/drawingml/2006/table">
            <a:tbl>
              <a:tblPr firstRow="1" firstCol="1">
                <a:tableStyleId>{5C22544A-7EE6-4342-B048-85BDC9FD1C3A}</a:tableStyleId>
              </a:tblPr>
              <a:tblGrid>
                <a:gridCol w="1842885">
                  <a:extLst>
                    <a:ext uri="{9D8B030D-6E8A-4147-A177-3AD203B41FA5}">
                      <a16:colId xmlns:a16="http://schemas.microsoft.com/office/drawing/2014/main" val="4191318450"/>
                    </a:ext>
                  </a:extLst>
                </a:gridCol>
                <a:gridCol w="1244009">
                  <a:extLst>
                    <a:ext uri="{9D8B030D-6E8A-4147-A177-3AD203B41FA5}">
                      <a16:colId xmlns:a16="http://schemas.microsoft.com/office/drawing/2014/main" val="720256885"/>
                    </a:ext>
                  </a:extLst>
                </a:gridCol>
                <a:gridCol w="1254642">
                  <a:extLst>
                    <a:ext uri="{9D8B030D-6E8A-4147-A177-3AD203B41FA5}">
                      <a16:colId xmlns:a16="http://schemas.microsoft.com/office/drawing/2014/main" val="3295365373"/>
                    </a:ext>
                  </a:extLst>
                </a:gridCol>
                <a:gridCol w="3104707">
                  <a:extLst>
                    <a:ext uri="{9D8B030D-6E8A-4147-A177-3AD203B41FA5}">
                      <a16:colId xmlns:a16="http://schemas.microsoft.com/office/drawing/2014/main" val="1956096380"/>
                    </a:ext>
                  </a:extLst>
                </a:gridCol>
              </a:tblGrid>
              <a:tr h="60325">
                <a:tc>
                  <a:txBody>
                    <a:bodyPr/>
                    <a:lstStyle/>
                    <a:p>
                      <a:pPr marL="0" marR="0" algn="just">
                        <a:spcBef>
                          <a:spcPts val="0"/>
                        </a:spcBef>
                        <a:spcAft>
                          <a:spcPts val="0"/>
                        </a:spcAft>
                      </a:pPr>
                      <a:r>
                        <a:rPr lang="en-US" sz="1100">
                          <a:effectLst/>
                        </a:rPr>
                        <a:t>Name</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Type</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Cardinality</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Other Facets</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95310747"/>
                  </a:ext>
                </a:extLst>
              </a:tr>
              <a:tr h="198755">
                <a:tc>
                  <a:txBody>
                    <a:bodyPr/>
                    <a:lstStyle/>
                    <a:p>
                      <a:pPr marL="0" marR="0" algn="just">
                        <a:spcBef>
                          <a:spcPts val="0"/>
                        </a:spcBef>
                        <a:spcAft>
                          <a:spcPts val="0"/>
                        </a:spcAft>
                      </a:pPr>
                      <a:r>
                        <a:rPr lang="en-US" sz="1100">
                          <a:effectLst/>
                        </a:rPr>
                        <a:t>hasGoals</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String</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Single</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4431913"/>
                  </a:ext>
                </a:extLst>
              </a:tr>
              <a:tr h="198755">
                <a:tc>
                  <a:txBody>
                    <a:bodyPr/>
                    <a:lstStyle/>
                    <a:p>
                      <a:pPr marL="0" marR="0" algn="just">
                        <a:spcBef>
                          <a:spcPts val="0"/>
                        </a:spcBef>
                        <a:spcAft>
                          <a:spcPts val="0"/>
                        </a:spcAft>
                      </a:pPr>
                      <a:r>
                        <a:rPr lang="en-US" sz="1100">
                          <a:effectLst/>
                        </a:rPr>
                        <a:t>hasRules</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String</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Single</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6021374"/>
                  </a:ext>
                </a:extLst>
              </a:tr>
              <a:tr h="187960">
                <a:tc>
                  <a:txBody>
                    <a:bodyPr/>
                    <a:lstStyle/>
                    <a:p>
                      <a:pPr marL="0" marR="0" algn="just">
                        <a:spcBef>
                          <a:spcPts val="0"/>
                        </a:spcBef>
                        <a:spcAft>
                          <a:spcPts val="0"/>
                        </a:spcAft>
                      </a:pPr>
                      <a:r>
                        <a:rPr lang="en-US" sz="1100">
                          <a:effectLst/>
                        </a:rPr>
                        <a:t>hasComplexity</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String</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Single</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a:t>
                      </a:r>
                      <a:endParaRPr lang="ro-R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3666357"/>
                  </a:ext>
                </a:extLst>
              </a:tr>
              <a:tr h="198755">
                <a:tc>
                  <a:txBody>
                    <a:bodyPr/>
                    <a:lstStyle/>
                    <a:p>
                      <a:pPr marL="0" marR="0" algn="just">
                        <a:spcBef>
                          <a:spcPts val="0"/>
                        </a:spcBef>
                        <a:spcAft>
                          <a:spcPts val="0"/>
                        </a:spcAft>
                      </a:pPr>
                      <a:r>
                        <a:rPr lang="en-US" sz="1100">
                          <a:effectLst/>
                        </a:rPr>
                        <a:t>hasEquipment</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Instance</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Multiple</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Class={Equipment}s</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6891575"/>
                  </a:ext>
                </a:extLst>
              </a:tr>
              <a:tr h="187960">
                <a:tc>
                  <a:txBody>
                    <a:bodyPr/>
                    <a:lstStyle/>
                    <a:p>
                      <a:pPr marL="0" marR="0" algn="just">
                        <a:spcBef>
                          <a:spcPts val="0"/>
                        </a:spcBef>
                        <a:spcAft>
                          <a:spcPts val="0"/>
                        </a:spcAft>
                      </a:pPr>
                      <a:r>
                        <a:rPr lang="en-US" sz="1100">
                          <a:effectLst/>
                        </a:rPr>
                        <a:t>hasMuscularAspect</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Symbol</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Single</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Allowed values={Grow Motor, Fine Motor}</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2417353"/>
                  </a:ext>
                </a:extLst>
              </a:tr>
              <a:tr h="171450">
                <a:tc>
                  <a:txBody>
                    <a:bodyPr/>
                    <a:lstStyle/>
                    <a:p>
                      <a:pPr marL="0" marR="0">
                        <a:spcBef>
                          <a:spcPts val="0"/>
                        </a:spcBef>
                        <a:spcAft>
                          <a:spcPts val="0"/>
                        </a:spcAft>
                      </a:pPr>
                      <a:r>
                        <a:rPr lang="en-US" sz="1100">
                          <a:effectLst/>
                        </a:rPr>
                        <a:t>hasTemporalAspect</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Symbol</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Single</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Allowed values={Discrete, Serial, Continuous}</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2260018"/>
                  </a:ext>
                </a:extLst>
              </a:tr>
              <a:tr h="187960">
                <a:tc>
                  <a:txBody>
                    <a:bodyPr/>
                    <a:lstStyle/>
                    <a:p>
                      <a:pPr marL="0" marR="0">
                        <a:spcBef>
                          <a:spcPts val="0"/>
                        </a:spcBef>
                        <a:spcAft>
                          <a:spcPts val="0"/>
                        </a:spcAft>
                      </a:pPr>
                      <a:r>
                        <a:rPr lang="en-US" sz="1100">
                          <a:effectLst/>
                        </a:rPr>
                        <a:t>hasEnvironmentalAspect</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Symbol</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Single</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Allowed values={Open, Closed}</a:t>
                      </a:r>
                      <a:endParaRPr lang="ro-R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49999435"/>
                  </a:ext>
                </a:extLst>
              </a:tr>
            </a:tbl>
          </a:graphicData>
        </a:graphic>
      </p:graphicFrame>
      <p:sp>
        <p:nvSpPr>
          <p:cNvPr id="7" name="TextBox 6">
            <a:extLst>
              <a:ext uri="{FF2B5EF4-FFF2-40B4-BE49-F238E27FC236}">
                <a16:creationId xmlns:a16="http://schemas.microsoft.com/office/drawing/2014/main" id="{5176C20B-D1DA-4BF0-AE55-CAF61469B59B}"/>
              </a:ext>
            </a:extLst>
          </p:cNvPr>
          <p:cNvSpPr txBox="1"/>
          <p:nvPr/>
        </p:nvSpPr>
        <p:spPr>
          <a:xfrm>
            <a:off x="1801012" y="4450248"/>
            <a:ext cx="6084235" cy="307777"/>
          </a:xfrm>
          <a:prstGeom prst="rect">
            <a:avLst/>
          </a:prstGeom>
          <a:noFill/>
        </p:spPr>
        <p:txBody>
          <a:bodyPr wrap="square" rtlCol="0">
            <a:spAutoFit/>
          </a:bodyPr>
          <a:lstStyle/>
          <a:p>
            <a:pPr algn="ctr"/>
            <a:r>
              <a:rPr lang="en-US" sz="1400" dirty="0"/>
              <a:t>Movement Pattern Properties</a:t>
            </a:r>
            <a:endParaRPr lang="ro-RO" sz="1400" dirty="0"/>
          </a:p>
        </p:txBody>
      </p:sp>
    </p:spTree>
    <p:extLst>
      <p:ext uri="{BB962C8B-B14F-4D97-AF65-F5344CB8AC3E}">
        <p14:creationId xmlns:p14="http://schemas.microsoft.com/office/powerpoint/2010/main" val="260711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p:txBody>
          <a:bodyPr>
            <a:normAutofit fontScale="90000"/>
          </a:bodyPr>
          <a:lstStyle/>
          <a:p>
            <a:r>
              <a:rPr lang="en-US"/>
              <a:t>Classes, Class Hierarchy, Slots and Facets</a:t>
            </a:r>
            <a:br>
              <a:rPr lang="en-US"/>
            </a:br>
            <a:endParaRPr lang="en-US" dirty="0"/>
          </a:p>
        </p:txBody>
      </p:sp>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677334" y="2160589"/>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id="{5176C20B-D1DA-4BF0-AE55-CAF61469B59B}"/>
              </a:ext>
            </a:extLst>
          </p:cNvPr>
          <p:cNvSpPr txBox="1"/>
          <p:nvPr/>
        </p:nvSpPr>
        <p:spPr>
          <a:xfrm>
            <a:off x="2034391" y="5887473"/>
            <a:ext cx="6084235" cy="307777"/>
          </a:xfrm>
          <a:prstGeom prst="rect">
            <a:avLst/>
          </a:prstGeom>
          <a:noFill/>
        </p:spPr>
        <p:txBody>
          <a:bodyPr wrap="square" rtlCol="0">
            <a:spAutoFit/>
          </a:bodyPr>
          <a:lstStyle/>
          <a:p>
            <a:pPr algn="ctr"/>
            <a:r>
              <a:rPr lang="en-US" sz="1400" dirty="0"/>
              <a:t>Partial </a:t>
            </a:r>
            <a:r>
              <a:rPr lang="en-US" sz="1400" dirty="0" err="1"/>
              <a:t>WebVOWL</a:t>
            </a:r>
            <a:r>
              <a:rPr lang="en-US" sz="1400" dirty="0"/>
              <a:t> </a:t>
            </a:r>
            <a:r>
              <a:rPr lang="en-US" sz="1400" dirty="0" err="1"/>
              <a:t>Visualisation</a:t>
            </a:r>
            <a:r>
              <a:rPr lang="en-US" sz="1400" dirty="0"/>
              <a:t> of Generic Profile sub-classes properties</a:t>
            </a:r>
            <a:endParaRPr lang="ro-RO" sz="1400" dirty="0"/>
          </a:p>
        </p:txBody>
      </p:sp>
      <p:pic>
        <p:nvPicPr>
          <p:cNvPr id="6" name="Picture 5" descr="A close up of a logo&#10;&#10;Description automatically generated">
            <a:extLst>
              <a:ext uri="{FF2B5EF4-FFF2-40B4-BE49-F238E27FC236}">
                <a16:creationId xmlns:a16="http://schemas.microsoft.com/office/drawing/2014/main" id="{2F6356FE-3C42-42CF-AC0A-E5874573FDFD}"/>
              </a:ext>
            </a:extLst>
          </p:cNvPr>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342199" y="1566530"/>
            <a:ext cx="5468620" cy="4204335"/>
          </a:xfrm>
          <a:prstGeom prst="rect">
            <a:avLst/>
          </a:prstGeom>
        </p:spPr>
      </p:pic>
    </p:spTree>
    <p:extLst>
      <p:ext uri="{BB962C8B-B14F-4D97-AF65-F5344CB8AC3E}">
        <p14:creationId xmlns:p14="http://schemas.microsoft.com/office/powerpoint/2010/main" val="732588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p:txBody>
          <a:bodyPr>
            <a:normAutofit fontScale="90000"/>
          </a:bodyPr>
          <a:lstStyle/>
          <a:p>
            <a:r>
              <a:rPr lang="en-US"/>
              <a:t>Classes, Class Hierarchy, Slots and Facets</a:t>
            </a:r>
            <a:br>
              <a:rPr lang="en-US"/>
            </a:br>
            <a:endParaRPr lang="en-US" dirty="0"/>
          </a:p>
        </p:txBody>
      </p:sp>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677334" y="2160589"/>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id="{5176C20B-D1DA-4BF0-AE55-CAF61469B59B}"/>
              </a:ext>
            </a:extLst>
          </p:cNvPr>
          <p:cNvSpPr txBox="1"/>
          <p:nvPr/>
        </p:nvSpPr>
        <p:spPr>
          <a:xfrm>
            <a:off x="1575603" y="5670213"/>
            <a:ext cx="7320783" cy="307777"/>
          </a:xfrm>
          <a:prstGeom prst="rect">
            <a:avLst/>
          </a:prstGeom>
          <a:noFill/>
        </p:spPr>
        <p:txBody>
          <a:bodyPr wrap="square" rtlCol="0">
            <a:spAutoFit/>
          </a:bodyPr>
          <a:lstStyle/>
          <a:p>
            <a:pPr algn="ctr"/>
            <a:r>
              <a:rPr lang="en-US" sz="1400" dirty="0"/>
              <a:t>Partial </a:t>
            </a:r>
            <a:r>
              <a:rPr lang="en-US" sz="1400" dirty="0" err="1"/>
              <a:t>WebVOWL</a:t>
            </a:r>
            <a:r>
              <a:rPr lang="en-US" sz="1400" dirty="0"/>
              <a:t> Visualizations corresponding to the Motor Skill Acquisition Ontology</a:t>
            </a:r>
            <a:endParaRPr lang="ro-RO" sz="1400" dirty="0"/>
          </a:p>
        </p:txBody>
      </p:sp>
      <p:pic>
        <p:nvPicPr>
          <p:cNvPr id="8" name="Picture 7">
            <a:extLst>
              <a:ext uri="{FF2B5EF4-FFF2-40B4-BE49-F238E27FC236}">
                <a16:creationId xmlns:a16="http://schemas.microsoft.com/office/drawing/2014/main" id="{1D0B059E-6579-4847-A51B-C1AB583D3FD8}"/>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575604" y="1930400"/>
            <a:ext cx="7320783" cy="3509624"/>
          </a:xfrm>
          <a:prstGeom prst="rect">
            <a:avLst/>
          </a:prstGeom>
        </p:spPr>
      </p:pic>
    </p:spTree>
    <p:extLst>
      <p:ext uri="{BB962C8B-B14F-4D97-AF65-F5344CB8AC3E}">
        <p14:creationId xmlns:p14="http://schemas.microsoft.com/office/powerpoint/2010/main" val="3161082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a:xfrm>
            <a:off x="7181723" y="609600"/>
            <a:ext cx="4512989" cy="2227730"/>
          </a:xfrm>
        </p:spPr>
        <p:txBody>
          <a:bodyPr vert="horz" lIns="91440" tIns="45720" rIns="91440" bIns="45720" rtlCol="0" anchor="ctr">
            <a:normAutofit/>
          </a:bodyPr>
          <a:lstStyle/>
          <a:p>
            <a:pPr>
              <a:lnSpc>
                <a:spcPct val="90000"/>
              </a:lnSpc>
            </a:pPr>
            <a:r>
              <a:rPr lang="en-US" sz="3100" dirty="0">
                <a:solidFill>
                  <a:srgbClr val="FFFFFF"/>
                </a:solidFill>
              </a:rPr>
              <a:t>Conclusion and Recommendations for Future Research</a:t>
            </a:r>
            <a:br>
              <a:rPr lang="en-US" sz="3100" dirty="0">
                <a:solidFill>
                  <a:srgbClr val="FFFFFF"/>
                </a:solidFill>
              </a:rPr>
            </a:br>
            <a:br>
              <a:rPr lang="en-US" sz="3100" dirty="0">
                <a:solidFill>
                  <a:srgbClr val="FFFFFF"/>
                </a:solidFill>
              </a:rPr>
            </a:br>
            <a:endParaRPr lang="en-US" sz="3100" dirty="0">
              <a:solidFill>
                <a:srgbClr val="FFFFFF"/>
              </a:solidFill>
            </a:endParaRPr>
          </a:p>
        </p:txBody>
      </p:sp>
      <p:pic>
        <p:nvPicPr>
          <p:cNvPr id="8" name="Graphic 7" descr="Light Bulb and Gear">
            <a:extLst>
              <a:ext uri="{FF2B5EF4-FFF2-40B4-BE49-F238E27FC236}">
                <a16:creationId xmlns:a16="http://schemas.microsoft.com/office/drawing/2014/main" id="{1B7AF4D2-A1E8-4F8E-9A0B-EC9F7409B6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46" name="Content Placeholder 2">
            <a:extLst>
              <a:ext uri="{FF2B5EF4-FFF2-40B4-BE49-F238E27FC236}">
                <a16:creationId xmlns:a16="http://schemas.microsoft.com/office/drawing/2014/main" id="{EE433C56-5604-42C8-98F1-5AB55992BD54}"/>
              </a:ext>
            </a:extLst>
          </p:cNvPr>
          <p:cNvSpPr txBox="1">
            <a:spLocks/>
          </p:cNvSpPr>
          <p:nvPr/>
        </p:nvSpPr>
        <p:spPr>
          <a:xfrm>
            <a:off x="7181724" y="1825563"/>
            <a:ext cx="4512988" cy="3317938"/>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endParaRPr lang="en-US" sz="1400" dirty="0">
              <a:solidFill>
                <a:srgbClr val="FFFFFF"/>
              </a:solidFill>
            </a:endParaRPr>
          </a:p>
          <a:p>
            <a:pPr>
              <a:lnSpc>
                <a:spcPct val="90000"/>
              </a:lnSpc>
            </a:pPr>
            <a:r>
              <a:rPr lang="en-US" sz="1400" dirty="0">
                <a:solidFill>
                  <a:srgbClr val="FFFFFF"/>
                </a:solidFill>
              </a:rPr>
              <a:t>We presented an ongoing work for designing a comprehensive ontology to represent the motor skill acquisition domain. While following the OD101 methodology, we developed 6 out of 7 phases.</a:t>
            </a:r>
          </a:p>
          <a:p>
            <a:pPr>
              <a:lnSpc>
                <a:spcPct val="90000"/>
              </a:lnSpc>
            </a:pPr>
            <a:endParaRPr lang="en-US" sz="1400" dirty="0">
              <a:solidFill>
                <a:srgbClr val="FFFFFF"/>
              </a:solidFill>
            </a:endParaRPr>
          </a:p>
          <a:p>
            <a:pPr>
              <a:lnSpc>
                <a:spcPct val="90000"/>
              </a:lnSpc>
            </a:pPr>
            <a:r>
              <a:rPr lang="en-US" sz="1400" dirty="0">
                <a:solidFill>
                  <a:srgbClr val="FFFFFF"/>
                </a:solidFill>
              </a:rPr>
              <a:t>End goal is to integrate the ontology in a LE able to assess and enhance users progress in sport for general health activities.</a:t>
            </a:r>
          </a:p>
          <a:p>
            <a:pPr>
              <a:lnSpc>
                <a:spcPct val="90000"/>
              </a:lnSpc>
            </a:pPr>
            <a:endParaRPr lang="en-US" sz="1400" dirty="0">
              <a:solidFill>
                <a:srgbClr val="FFFFFF"/>
              </a:solidFill>
            </a:endParaRPr>
          </a:p>
          <a:p>
            <a:pPr>
              <a:lnSpc>
                <a:spcPct val="90000"/>
              </a:lnSpc>
            </a:pPr>
            <a:r>
              <a:rPr lang="en-US" sz="1400" dirty="0">
                <a:solidFill>
                  <a:srgbClr val="FFFFFF"/>
                </a:solidFill>
              </a:rPr>
              <a:t>Most suitable system for our goal was ITS. To overcome its limitations, we decided to use GIFT. We are at the stage of starting development of our own system, based on GIFT.</a:t>
            </a:r>
          </a:p>
          <a:p>
            <a:pPr>
              <a:lnSpc>
                <a:spcPct val="90000"/>
              </a:lnSpc>
            </a:pPr>
            <a:endParaRPr lang="en-US" sz="1400" dirty="0">
              <a:solidFill>
                <a:srgbClr val="FFFFFF"/>
              </a:solidFill>
            </a:endParaRPr>
          </a:p>
          <a:p>
            <a:pPr>
              <a:lnSpc>
                <a:spcPct val="90000"/>
              </a:lnSpc>
            </a:pPr>
            <a:r>
              <a:rPr lang="en-US" sz="1400" dirty="0">
                <a:solidFill>
                  <a:srgbClr val="FFFFFF"/>
                </a:solidFill>
              </a:rPr>
              <a:t>Final version of the ontology will be published online under an open-source license and integrated into Linked Open Vocabularies (LOV) initiative.</a:t>
            </a:r>
          </a:p>
          <a:p>
            <a:pPr>
              <a:lnSpc>
                <a:spcPct val="90000"/>
              </a:lnSpc>
            </a:pPr>
            <a:endParaRPr lang="en-US" sz="1400" dirty="0">
              <a:solidFill>
                <a:srgbClr val="FFFFFF"/>
              </a:solidFill>
            </a:endParaRPr>
          </a:p>
          <a:p>
            <a:pPr>
              <a:lnSpc>
                <a:spcPct val="90000"/>
              </a:lnSpc>
            </a:pPr>
            <a:endParaRPr lang="en-US" sz="1400" dirty="0">
              <a:solidFill>
                <a:srgbClr val="FFFFFF"/>
              </a:solidFill>
            </a:endParaRPr>
          </a:p>
          <a:p>
            <a:pPr>
              <a:lnSpc>
                <a:spcPct val="90000"/>
              </a:lnSpc>
            </a:pPr>
            <a:endParaRPr lang="en-US" sz="1400" dirty="0">
              <a:solidFill>
                <a:srgbClr val="FFFFFF"/>
              </a:solidFill>
            </a:endParaRPr>
          </a:p>
          <a:p>
            <a:pPr>
              <a:lnSpc>
                <a:spcPct val="90000"/>
              </a:lnSpc>
            </a:pPr>
            <a:endParaRPr lang="en-US" sz="1400" dirty="0">
              <a:solidFill>
                <a:srgbClr val="FFFFFF"/>
              </a:solidFill>
            </a:endParaRPr>
          </a:p>
          <a:p>
            <a:pPr>
              <a:lnSpc>
                <a:spcPct val="90000"/>
              </a:lnSpc>
            </a:pPr>
            <a:endParaRPr lang="en-US" sz="1400" dirty="0">
              <a:solidFill>
                <a:srgbClr val="FFFFFF"/>
              </a:solidFill>
            </a:endParaRPr>
          </a:p>
          <a:p>
            <a:pPr>
              <a:lnSpc>
                <a:spcPct val="90000"/>
              </a:lnSpc>
            </a:pPr>
            <a:endParaRPr lang="en-US" sz="1400" dirty="0">
              <a:solidFill>
                <a:srgbClr val="FFFFFF"/>
              </a:solidFill>
            </a:endParaRPr>
          </a:p>
          <a:p>
            <a:pPr>
              <a:lnSpc>
                <a:spcPct val="90000"/>
              </a:lnSpc>
            </a:pPr>
            <a:endParaRPr lang="en-US" sz="1400" dirty="0">
              <a:solidFill>
                <a:srgbClr val="FFFFFF"/>
              </a:solidFill>
            </a:endParaRPr>
          </a:p>
          <a:p>
            <a:pPr>
              <a:lnSpc>
                <a:spcPct val="90000"/>
              </a:lnSpc>
            </a:pPr>
            <a:endParaRPr lang="en-US" sz="1400" dirty="0">
              <a:solidFill>
                <a:srgbClr val="FFFFFF"/>
              </a:solidFill>
            </a:endParaRPr>
          </a:p>
          <a:p>
            <a:pPr>
              <a:lnSpc>
                <a:spcPct val="90000"/>
              </a:lnSpc>
            </a:pPr>
            <a:endParaRPr lang="en-US" sz="1400" dirty="0">
              <a:solidFill>
                <a:srgbClr val="FFFFFF"/>
              </a:solidFill>
            </a:endParaRPr>
          </a:p>
          <a:p>
            <a:pPr>
              <a:lnSpc>
                <a:spcPct val="90000"/>
              </a:lnSpc>
            </a:pPr>
            <a:endParaRPr lang="en-US" sz="1400" dirty="0">
              <a:solidFill>
                <a:srgbClr val="FFFFFF"/>
              </a:solidFill>
            </a:endParaRPr>
          </a:p>
        </p:txBody>
      </p:sp>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852515" y="2249145"/>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55454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a:xfrm>
            <a:off x="3986216" y="2388714"/>
            <a:ext cx="3087144" cy="1320800"/>
          </a:xfrm>
        </p:spPr>
        <p:txBody>
          <a:bodyPr/>
          <a:lstStyle/>
          <a:p>
            <a:pPr algn="ctr"/>
            <a:r>
              <a:rPr lang="en-US" dirty="0"/>
              <a:t>THANK YOU!</a:t>
            </a:r>
            <a:br>
              <a:rPr lang="en-US" dirty="0"/>
            </a:br>
            <a:r>
              <a:rPr lang="en-US" dirty="0"/>
              <a:t>Questions?</a:t>
            </a:r>
          </a:p>
        </p:txBody>
      </p:sp>
    </p:spTree>
    <p:extLst>
      <p:ext uri="{BB962C8B-B14F-4D97-AF65-F5344CB8AC3E}">
        <p14:creationId xmlns:p14="http://schemas.microsoft.com/office/powerpoint/2010/main" val="300888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E55A-71B1-4873-87CE-84390F07EDC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7620B4C-706D-4091-BB94-5A74087A7803}"/>
              </a:ext>
            </a:extLst>
          </p:cNvPr>
          <p:cNvSpPr>
            <a:spLocks noGrp="1"/>
          </p:cNvSpPr>
          <p:nvPr>
            <p:ph idx="1"/>
          </p:nvPr>
        </p:nvSpPr>
        <p:spPr/>
        <p:txBody>
          <a:bodyPr/>
          <a:lstStyle/>
          <a:p>
            <a:r>
              <a:rPr lang="en-US" dirty="0"/>
              <a:t>Introduction</a:t>
            </a:r>
          </a:p>
          <a:p>
            <a:r>
              <a:rPr lang="en-US" dirty="0"/>
              <a:t>GIFT and Motor Skill Acquisition</a:t>
            </a:r>
          </a:p>
          <a:p>
            <a:r>
              <a:rPr lang="en-US" dirty="0"/>
              <a:t>GIFT and Ontology Integration</a:t>
            </a:r>
          </a:p>
          <a:p>
            <a:r>
              <a:rPr lang="en-US" dirty="0"/>
              <a:t>Few words on ontologies</a:t>
            </a:r>
          </a:p>
          <a:p>
            <a:r>
              <a:rPr lang="en-US" dirty="0"/>
              <a:t>Ontology Development 101</a:t>
            </a:r>
          </a:p>
          <a:p>
            <a:r>
              <a:rPr lang="en-US" dirty="0"/>
              <a:t>Domain, scope and existing ontologies</a:t>
            </a:r>
          </a:p>
          <a:p>
            <a:r>
              <a:rPr lang="en-US" dirty="0"/>
              <a:t>Main ontology entities</a:t>
            </a:r>
          </a:p>
          <a:p>
            <a:r>
              <a:rPr lang="en-US" dirty="0"/>
              <a:t>Classes, Class Hierarchy, Slots and Facets</a:t>
            </a:r>
          </a:p>
          <a:p>
            <a:r>
              <a:rPr lang="en-US" dirty="0"/>
              <a:t>Conclusion and Recommendations for Future Research</a:t>
            </a:r>
          </a:p>
          <a:p>
            <a:endParaRPr lang="en-US" dirty="0"/>
          </a:p>
          <a:p>
            <a:endParaRPr lang="en-US" dirty="0"/>
          </a:p>
        </p:txBody>
      </p:sp>
    </p:spTree>
    <p:extLst>
      <p:ext uri="{BB962C8B-B14F-4D97-AF65-F5344CB8AC3E}">
        <p14:creationId xmlns:p14="http://schemas.microsoft.com/office/powerpoint/2010/main" val="355331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a:xfrm>
            <a:off x="1333502" y="609600"/>
            <a:ext cx="8596668" cy="1320800"/>
          </a:xfrm>
        </p:spPr>
        <p:txBody>
          <a:bodyPr vert="horz" lIns="91440" tIns="45720" rIns="91440" bIns="45720" rtlCol="0" anchor="t">
            <a:normAutofit/>
          </a:bodyPr>
          <a:lstStyle/>
          <a:p>
            <a:r>
              <a:rPr lang="en-US"/>
              <a:t>Introduction</a:t>
            </a:r>
            <a:br>
              <a:rPr lang="en-US"/>
            </a:br>
            <a:endParaRPr lang="en-US" dirty="0"/>
          </a:p>
        </p:txBody>
      </p:sp>
      <p:sp>
        <p:nvSpPr>
          <p:cNvPr id="22" name="Isosceles Triangle 2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1333502" y="216058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dirty="0"/>
              <a:t>Our Research Goal: to develop an ITS, based on GIFT, centered on motor skills acquisition and injury prevention when practicing daily physical activities either at professional, sportive or recreational levels</a:t>
            </a:r>
          </a:p>
          <a:p>
            <a:pPr>
              <a:lnSpc>
                <a:spcPct val="90000"/>
              </a:lnSpc>
            </a:pPr>
            <a:endParaRPr lang="en-US" dirty="0"/>
          </a:p>
          <a:p>
            <a:pPr>
              <a:lnSpc>
                <a:spcPct val="90000"/>
              </a:lnSpc>
            </a:pPr>
            <a:r>
              <a:rPr lang="en-US" dirty="0"/>
              <a:t>Conducted a SLR to find usages of ITS in psychomotor domain. Such systems were developed in several domains, from medicine (surgery, radiology) to military (training marksmanship). No previous work focused on motor skill acquisition in sports for general health.</a:t>
            </a:r>
          </a:p>
          <a:p>
            <a:pPr>
              <a:lnSpc>
                <a:spcPct val="90000"/>
              </a:lnSpc>
            </a:pPr>
            <a:endParaRPr lang="en-US" dirty="0"/>
          </a:p>
          <a:p>
            <a:pPr>
              <a:lnSpc>
                <a:spcPct val="90000"/>
              </a:lnSpc>
            </a:pPr>
            <a:r>
              <a:rPr lang="en-US" dirty="0"/>
              <a:t>Ontologies are a formal, explicit description of concepts and relations in a domain. Are one of the most frequently employed and powerful approaches for domain, student and tutoring modeling in ITSs. Initial results of an ongoing process of designing a motor skills acquisition ontology.</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p:txBody>
      </p:sp>
      <p:sp>
        <p:nvSpPr>
          <p:cNvPr id="24" name="Isosceles Triangle 23">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0204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a:xfrm>
            <a:off x="1333502" y="609600"/>
            <a:ext cx="8596668" cy="1320800"/>
          </a:xfrm>
        </p:spPr>
        <p:txBody>
          <a:bodyPr vert="horz" lIns="91440" tIns="45720" rIns="91440" bIns="45720" rtlCol="0" anchor="t">
            <a:normAutofit/>
          </a:bodyPr>
          <a:lstStyle/>
          <a:p>
            <a:r>
              <a:rPr lang="en-US" dirty="0"/>
              <a:t>GIFT and Motor Skill Acquisition</a:t>
            </a:r>
            <a:br>
              <a:rPr lang="en-US" dirty="0"/>
            </a:br>
            <a:endParaRPr lang="en-US" dirty="0"/>
          </a:p>
        </p:txBody>
      </p:sp>
      <p:sp>
        <p:nvSpPr>
          <p:cNvPr id="22" name="Isosceles Triangle 21">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6" name="Straight Connector 25">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1333502" y="2160590"/>
            <a:ext cx="8470898" cy="342926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1400" dirty="0"/>
              <a:t>Learning a movement pattern is a complex process:</a:t>
            </a:r>
          </a:p>
          <a:p>
            <a:pPr lvl="1">
              <a:lnSpc>
                <a:spcPct val="90000"/>
              </a:lnSpc>
            </a:pPr>
            <a:r>
              <a:rPr lang="en-US" sz="1400" dirty="0"/>
              <a:t>1. learners must elaborate on a suitable coordination pattern, by assembling the appropriate relative motions among relative body parts</a:t>
            </a:r>
          </a:p>
          <a:p>
            <a:pPr lvl="1">
              <a:lnSpc>
                <a:spcPct val="90000"/>
              </a:lnSpc>
            </a:pPr>
            <a:r>
              <a:rPr lang="en-US" sz="1400" dirty="0"/>
              <a:t>2. learners must gain a tighter fit between the assembled coordinative structure and the performance environment</a:t>
            </a:r>
          </a:p>
          <a:p>
            <a:pPr lvl="1">
              <a:lnSpc>
                <a:spcPct val="90000"/>
              </a:lnSpc>
            </a:pPr>
            <a:r>
              <a:rPr lang="en-US" sz="1400" dirty="0"/>
              <a:t>3. learners must be able to exploit environmental information sources to optimize the coordinative structure while enhancing efficiency and control</a:t>
            </a:r>
          </a:p>
          <a:p>
            <a:pPr>
              <a:lnSpc>
                <a:spcPct val="90000"/>
              </a:lnSpc>
            </a:pPr>
            <a:endParaRPr lang="en-US" sz="1600" dirty="0"/>
          </a:p>
          <a:p>
            <a:pPr>
              <a:lnSpc>
                <a:spcPct val="90000"/>
              </a:lnSpc>
            </a:pPr>
            <a:r>
              <a:rPr lang="en-US" sz="1400" dirty="0"/>
              <a:t>Factors influencing motor skill acquisition: individual, environmental, mechanical and physical</a:t>
            </a:r>
          </a:p>
          <a:p>
            <a:pPr marL="0" indent="0">
              <a:lnSpc>
                <a:spcPct val="90000"/>
              </a:lnSpc>
              <a:buNone/>
            </a:pPr>
            <a:endParaRPr lang="en-US" sz="1400" dirty="0"/>
          </a:p>
          <a:p>
            <a:pPr>
              <a:lnSpc>
                <a:spcPct val="90000"/>
              </a:lnSpc>
            </a:pPr>
            <a:r>
              <a:rPr lang="en-US" sz="1400" dirty="0"/>
              <a:t>GIFT is particularly suited to motor skill acquisition, where a performer learns to control and integrate posture, locomotion and muscle activations</a:t>
            </a:r>
          </a:p>
          <a:p>
            <a:pPr>
              <a:lnSpc>
                <a:spcPct val="90000"/>
              </a:lnSpc>
            </a:pPr>
            <a:endParaRPr lang="en-US" sz="1400" dirty="0"/>
          </a:p>
          <a:p>
            <a:pPr>
              <a:lnSpc>
                <a:spcPct val="90000"/>
              </a:lnSpc>
            </a:pPr>
            <a:r>
              <a:rPr lang="en-US" sz="1400" dirty="0"/>
              <a:t>Necessity to consider learners’ characteristics such as prior experience, genetic attributes, anthropometry motivates the development of a GIFT</a:t>
            </a:r>
          </a:p>
          <a:p>
            <a:pPr>
              <a:lnSpc>
                <a:spcPct val="90000"/>
              </a:lnSpc>
            </a:pPr>
            <a:endParaRPr lang="en-US" sz="1400" dirty="0"/>
          </a:p>
          <a:p>
            <a:pPr marL="0" indent="0">
              <a:lnSpc>
                <a:spcPct val="90000"/>
              </a:lnSpc>
              <a:buNone/>
            </a:pPr>
            <a:endParaRPr lang="en-US" sz="1400" dirty="0"/>
          </a:p>
          <a:p>
            <a:pPr>
              <a:lnSpc>
                <a:spcPct val="90000"/>
              </a:lnSpc>
            </a:pPr>
            <a:endParaRPr lang="en-US" sz="1400" dirty="0"/>
          </a:p>
          <a:p>
            <a:pPr>
              <a:lnSpc>
                <a:spcPct val="90000"/>
              </a:lnSpc>
            </a:pPr>
            <a:endParaRPr lang="en-US" sz="1400" dirty="0"/>
          </a:p>
          <a:p>
            <a:pPr>
              <a:lnSpc>
                <a:spcPct val="90000"/>
              </a:lnSpc>
            </a:pPr>
            <a:endParaRPr lang="en-US" sz="1400" dirty="0"/>
          </a:p>
          <a:p>
            <a:pPr>
              <a:lnSpc>
                <a:spcPct val="90000"/>
              </a:lnSpc>
            </a:pPr>
            <a:endParaRPr lang="en-US" sz="1400" dirty="0"/>
          </a:p>
          <a:p>
            <a:pPr>
              <a:lnSpc>
                <a:spcPct val="90000"/>
              </a:lnSpc>
            </a:pPr>
            <a:endParaRPr lang="en-US" sz="1400" dirty="0"/>
          </a:p>
        </p:txBody>
      </p:sp>
      <p:sp>
        <p:nvSpPr>
          <p:cNvPr id="30"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9566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400"/>
              <a:t>GIFT and Ontology Integration</a:t>
            </a:r>
            <a:br>
              <a:rPr lang="en-US" sz="4400"/>
            </a:br>
            <a:endParaRPr lang="en-US" sz="4400"/>
          </a:p>
        </p:txBody>
      </p:sp>
      <p:grpSp>
        <p:nvGrpSpPr>
          <p:cNvPr id="24" name="Group 2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5" name="Straight Connector 2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2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677334" y="2160589"/>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graphicFrame>
        <p:nvGraphicFramePr>
          <p:cNvPr id="6" name="Content Placeholder 2">
            <a:extLst>
              <a:ext uri="{FF2B5EF4-FFF2-40B4-BE49-F238E27FC236}">
                <a16:creationId xmlns:a16="http://schemas.microsoft.com/office/drawing/2014/main" id="{A23E25DB-0CA5-400B-A12D-6DE3AD944FB7}"/>
              </a:ext>
            </a:extLst>
          </p:cNvPr>
          <p:cNvGraphicFramePr/>
          <p:nvPr>
            <p:extLst>
              <p:ext uri="{D42A27DB-BD31-4B8C-83A1-F6EECF244321}">
                <p14:modId xmlns:p14="http://schemas.microsoft.com/office/powerpoint/2010/main" val="160048761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209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7"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400"/>
              <a:t>Few words on ontologies</a:t>
            </a:r>
          </a:p>
        </p:txBody>
      </p:sp>
      <p:grpSp>
        <p:nvGrpSpPr>
          <p:cNvPr id="38"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ontent Placeholder 2">
            <a:extLst>
              <a:ext uri="{FF2B5EF4-FFF2-40B4-BE49-F238E27FC236}">
                <a16:creationId xmlns:a16="http://schemas.microsoft.com/office/drawing/2014/main" id="{CD6707A2-78DC-4D81-A776-66D2FA149CE1}"/>
              </a:ext>
            </a:extLst>
          </p:cNvPr>
          <p:cNvGraphicFramePr/>
          <p:nvPr>
            <p:extLst>
              <p:ext uri="{D42A27DB-BD31-4B8C-83A1-F6EECF244321}">
                <p14:modId xmlns:p14="http://schemas.microsoft.com/office/powerpoint/2010/main" val="265550630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33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8" name="Rectangle 9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0" name="Rectangle 9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Freeform: Shape 115">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Few words on ontologies</a:t>
            </a:r>
          </a:p>
        </p:txBody>
      </p:sp>
      <p:pic>
        <p:nvPicPr>
          <p:cNvPr id="5" name="Picture 6" descr="Protégé Project · GitHub">
            <a:extLst>
              <a:ext uri="{FF2B5EF4-FFF2-40B4-BE49-F238E27FC236}">
                <a16:creationId xmlns:a16="http://schemas.microsoft.com/office/drawing/2014/main" id="{B4500A44-B7AD-4646-887A-1E9A1C6D2B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6060" y="2666455"/>
            <a:ext cx="1923827" cy="15166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8E9465-B3AA-4BAF-B1BB-E3C2AF299828}"/>
              </a:ext>
            </a:extLst>
          </p:cNvPr>
          <p:cNvSpPr txBox="1">
            <a:spLocks/>
          </p:cNvSpPr>
          <p:nvPr/>
        </p:nvSpPr>
        <p:spPr>
          <a:xfrm>
            <a:off x="7181725" y="2837329"/>
            <a:ext cx="4512988" cy="3317938"/>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1500" dirty="0">
                <a:solidFill>
                  <a:srgbClr val="FFFFFF"/>
                </a:solidFill>
              </a:rPr>
              <a:t>Standard for defining ontologies is Ontology Web Language (OWL). </a:t>
            </a:r>
          </a:p>
          <a:p>
            <a:pPr>
              <a:lnSpc>
                <a:spcPct val="90000"/>
              </a:lnSpc>
            </a:pPr>
            <a:endParaRPr lang="en-US" sz="1500" dirty="0">
              <a:solidFill>
                <a:srgbClr val="FFFFFF"/>
              </a:solidFill>
            </a:endParaRPr>
          </a:p>
          <a:p>
            <a:pPr>
              <a:lnSpc>
                <a:spcPct val="90000"/>
              </a:lnSpc>
            </a:pPr>
            <a:r>
              <a:rPr lang="en-US" sz="1500" dirty="0">
                <a:solidFill>
                  <a:srgbClr val="FFFFFF"/>
                </a:solidFill>
              </a:rPr>
              <a:t>One of most common tools for constructing large electronic knowledge base is Protégé – which allows developers to create and edit domain ontologies through direct manipulation. </a:t>
            </a:r>
            <a:r>
              <a:rPr lang="en-US" sz="1500" dirty="0" err="1">
                <a:solidFill>
                  <a:srgbClr val="FFFFFF"/>
                </a:solidFill>
              </a:rPr>
              <a:t>WebProtégé</a:t>
            </a:r>
            <a:r>
              <a:rPr lang="en-US" sz="1500" dirty="0">
                <a:solidFill>
                  <a:srgbClr val="FFFFFF"/>
                </a:solidFill>
              </a:rPr>
              <a:t> is a more straightforward, simpler, web-based solution.</a:t>
            </a:r>
          </a:p>
          <a:p>
            <a:pPr>
              <a:lnSpc>
                <a:spcPct val="90000"/>
              </a:lnSpc>
            </a:pPr>
            <a:endParaRPr lang="en-US" sz="1500" dirty="0">
              <a:solidFill>
                <a:srgbClr val="FFFFFF"/>
              </a:solidFill>
            </a:endParaRPr>
          </a:p>
          <a:p>
            <a:pPr>
              <a:lnSpc>
                <a:spcPct val="90000"/>
              </a:lnSpc>
            </a:pPr>
            <a:r>
              <a:rPr lang="en-US" sz="1500" dirty="0">
                <a:solidFill>
                  <a:srgbClr val="FFFFFF"/>
                </a:solidFill>
              </a:rPr>
              <a:t>For visualization, we used a Protégé plugin called </a:t>
            </a:r>
            <a:r>
              <a:rPr lang="en-US" sz="1500" dirty="0" err="1">
                <a:solidFill>
                  <a:srgbClr val="FFFFFF"/>
                </a:solidFill>
              </a:rPr>
              <a:t>ProtégéVOWL</a:t>
            </a:r>
            <a:r>
              <a:rPr lang="en-US" sz="1500" dirty="0">
                <a:solidFill>
                  <a:srgbClr val="FFFFFF"/>
                </a:solidFill>
              </a:rPr>
              <a:t> and also </a:t>
            </a:r>
            <a:r>
              <a:rPr lang="en-US" sz="1500" dirty="0" err="1">
                <a:solidFill>
                  <a:srgbClr val="FFFFFF"/>
                </a:solidFill>
              </a:rPr>
              <a:t>WebVOWL</a:t>
            </a:r>
            <a:r>
              <a:rPr lang="en-US" sz="1500" dirty="0">
                <a:solidFill>
                  <a:srgbClr val="FFFFFF"/>
                </a:solidFill>
              </a:rPr>
              <a:t> (web version, better maintained by the community).</a:t>
            </a: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p:txBody>
      </p:sp>
      <p:pic>
        <p:nvPicPr>
          <p:cNvPr id="6" name="Picture 8" descr="API Documentation · Issue #90 · VisualDataWeb/WebVOWL · GitHub">
            <a:extLst>
              <a:ext uri="{FF2B5EF4-FFF2-40B4-BE49-F238E27FC236}">
                <a16:creationId xmlns:a16="http://schemas.microsoft.com/office/drawing/2014/main" id="{37349C05-FE84-490B-BD92-2A80A2B6E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975" y="2867348"/>
            <a:ext cx="1453508" cy="114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68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2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2" name="Rectangle 4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F2618-2481-423D-A9AD-72BA3B90A124}"/>
              </a:ext>
            </a:extLst>
          </p:cNvPr>
          <p:cNvSpPr>
            <a:spLocks noGrp="1"/>
          </p:cNvSpPr>
          <p:nvPr>
            <p:ph type="title"/>
          </p:nvPr>
        </p:nvSpPr>
        <p:spPr>
          <a:xfrm>
            <a:off x="1286933" y="609600"/>
            <a:ext cx="10197494" cy="1099457"/>
          </a:xfrm>
        </p:spPr>
        <p:txBody>
          <a:bodyPr vert="horz" lIns="91440" tIns="45720" rIns="91440" bIns="45720" rtlCol="0" anchor="t">
            <a:normAutofit/>
          </a:bodyPr>
          <a:lstStyle/>
          <a:p>
            <a:pPr>
              <a:lnSpc>
                <a:spcPct val="90000"/>
              </a:lnSpc>
            </a:pPr>
            <a:r>
              <a:rPr lang="en-US" dirty="0"/>
              <a:t>Ontology Development 101</a:t>
            </a:r>
            <a:br>
              <a:rPr lang="en-US" dirty="0"/>
            </a:br>
            <a:endParaRPr lang="en-US" dirty="0"/>
          </a:p>
        </p:txBody>
      </p:sp>
      <p:sp>
        <p:nvSpPr>
          <p:cNvPr id="44" name="Isosceles Triangle 4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C2AE5E5-D504-4330-82A8-CD2A42CA98FF}"/>
              </a:ext>
            </a:extLst>
          </p:cNvPr>
          <p:cNvGraphicFramePr/>
          <p:nvPr>
            <p:extLst>
              <p:ext uri="{D42A27DB-BD31-4B8C-83A1-F6EECF244321}">
                <p14:modId xmlns:p14="http://schemas.microsoft.com/office/powerpoint/2010/main" val="152792878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14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8" name="Straight Connector 47">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6251470-1F1C-4C53-8FE0-73579DFC1E2F}"/>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Ontology Development 101 – 7 Phases</a:t>
            </a:r>
            <a:br>
              <a:rPr lang="en-US" dirty="0"/>
            </a:br>
            <a:endParaRPr lang="en-US" dirty="0"/>
          </a:p>
        </p:txBody>
      </p:sp>
      <p:graphicFrame>
        <p:nvGraphicFramePr>
          <p:cNvPr id="42" name="Content Placeholder 2">
            <a:extLst>
              <a:ext uri="{FF2B5EF4-FFF2-40B4-BE49-F238E27FC236}">
                <a16:creationId xmlns:a16="http://schemas.microsoft.com/office/drawing/2014/main" id="{A722CD53-CE63-42B2-AF6A-AD2069CBC798}"/>
              </a:ext>
            </a:extLst>
          </p:cNvPr>
          <p:cNvGraphicFramePr/>
          <p:nvPr>
            <p:extLst>
              <p:ext uri="{D42A27DB-BD31-4B8C-83A1-F6EECF244321}">
                <p14:modId xmlns:p14="http://schemas.microsoft.com/office/powerpoint/2010/main" val="201792250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6898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84A46977321142AE1EEB53B775F12D" ma:contentTypeVersion="4" ma:contentTypeDescription="Create a new document." ma:contentTypeScope="" ma:versionID="84d380c9fd83b71b7326a681dc79f579">
  <xsd:schema xmlns:xsd="http://www.w3.org/2001/XMLSchema" xmlns:xs="http://www.w3.org/2001/XMLSchema" xmlns:p="http://schemas.microsoft.com/office/2006/metadata/properties" xmlns:ns2="acac29aa-e5c3-4573-8377-ca616f47fbaf" targetNamespace="http://schemas.microsoft.com/office/2006/metadata/properties" ma:root="true" ma:fieldsID="dd328399aea238c8153126e91a2e0bb5" ns2:_="">
    <xsd:import namespace="acac29aa-e5c3-4573-8377-ca616f47fb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ac29aa-e5c3-4573-8377-ca616f47f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7C5E94-DCD5-4AFB-A6E6-1CD7C73BEC62}"/>
</file>

<file path=customXml/itemProps2.xml><?xml version="1.0" encoding="utf-8"?>
<ds:datastoreItem xmlns:ds="http://schemas.openxmlformats.org/officeDocument/2006/customXml" ds:itemID="{CFF2A27D-15E1-4219-A5B5-6E553C1DB8A9}"/>
</file>

<file path=customXml/itemProps3.xml><?xml version="1.0" encoding="utf-8"?>
<ds:datastoreItem xmlns:ds="http://schemas.openxmlformats.org/officeDocument/2006/customXml" ds:itemID="{D40BFB74-1744-4E04-B38F-69C0C5AFAA54}"/>
</file>

<file path=docProps/app.xml><?xml version="1.0" encoding="utf-8"?>
<Properties xmlns="http://schemas.openxmlformats.org/officeDocument/2006/extended-properties" xmlns:vt="http://schemas.openxmlformats.org/officeDocument/2006/docPropsVTypes">
  <TotalTime>317</TotalTime>
  <Words>1738</Words>
  <Application>Microsoft Office PowerPoint</Application>
  <PresentationFormat>Widescreen</PresentationFormat>
  <Paragraphs>311</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Trebuchet MS</vt:lpstr>
      <vt:lpstr>Wingdings 3</vt:lpstr>
      <vt:lpstr>Facet</vt:lpstr>
      <vt:lpstr>An Ontology for  Motor Skill Acquisition  Designed for GIFT</vt:lpstr>
      <vt:lpstr>Overview</vt:lpstr>
      <vt:lpstr>Introduction </vt:lpstr>
      <vt:lpstr>GIFT and Motor Skill Acquisition </vt:lpstr>
      <vt:lpstr>GIFT and Ontology Integration </vt:lpstr>
      <vt:lpstr>Few words on ontologies</vt:lpstr>
      <vt:lpstr>Few words on ontologies</vt:lpstr>
      <vt:lpstr>Ontology Development 101 </vt:lpstr>
      <vt:lpstr>Ontology Development 101 – 7 Phases </vt:lpstr>
      <vt:lpstr>Domain, scope and existing ontologies </vt:lpstr>
      <vt:lpstr>Domain, scope and existing ontologies </vt:lpstr>
      <vt:lpstr>Main ontology entities </vt:lpstr>
      <vt:lpstr>Classes, Class Hierarchy, Slots and Facets </vt:lpstr>
      <vt:lpstr>Classes, Class Hierarchy, Slots and Facets </vt:lpstr>
      <vt:lpstr>Classes, Class Hierarchy, Slots and Facets </vt:lpstr>
      <vt:lpstr>Classes, Class Hierarchy, Slots and Facets </vt:lpstr>
      <vt:lpstr>Conclusion and Recommendations for Future Research  </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Ontology for  Motor Skill Acquisition  Designed for GIFT</dc:title>
  <dc:creator>Laur Neagu</dc:creator>
  <cp:lastModifiedBy>Laur Neagu</cp:lastModifiedBy>
  <cp:revision>21</cp:revision>
  <dcterms:created xsi:type="dcterms:W3CDTF">2020-05-28T00:43:19Z</dcterms:created>
  <dcterms:modified xsi:type="dcterms:W3CDTF">2020-05-28T14:41:17Z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0x0101001284A46977321142AE1EEB53B775F12D</vt:lpwstr>
  </property>
</Properties>
</file>